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25"/>
  </p:notesMasterIdLst>
  <p:sldIdLst>
    <p:sldId id="256" r:id="rId2"/>
    <p:sldId id="390" r:id="rId3"/>
    <p:sldId id="393" r:id="rId4"/>
    <p:sldId id="372" r:id="rId5"/>
    <p:sldId id="392" r:id="rId6"/>
    <p:sldId id="374" r:id="rId7"/>
    <p:sldId id="391" r:id="rId8"/>
    <p:sldId id="373" r:id="rId9"/>
    <p:sldId id="394" r:id="rId10"/>
    <p:sldId id="386" r:id="rId11"/>
    <p:sldId id="376" r:id="rId12"/>
    <p:sldId id="282" r:id="rId13"/>
    <p:sldId id="387" r:id="rId14"/>
    <p:sldId id="379" r:id="rId15"/>
    <p:sldId id="380" r:id="rId16"/>
    <p:sldId id="378" r:id="rId17"/>
    <p:sldId id="389" r:id="rId18"/>
    <p:sldId id="385" r:id="rId19"/>
    <p:sldId id="396" r:id="rId20"/>
    <p:sldId id="395" r:id="rId21"/>
    <p:sldId id="398" r:id="rId22"/>
    <p:sldId id="397" r:id="rId23"/>
    <p:sldId id="38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2776A3-1005-4DF8-9451-9BB1A96A13F1}" v="17" dt="2026-04-20T14:09: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61" autoAdjust="0"/>
    <p:restoredTop sz="93690" autoAdjust="0"/>
  </p:normalViewPr>
  <p:slideViewPr>
    <p:cSldViewPr snapToGrid="0">
      <p:cViewPr varScale="1">
        <p:scale>
          <a:sx n="111" d="100"/>
          <a:sy n="111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edom, Matthew" userId="9a9f2637-ac52-41a1-bc40-152f6eaeb138" providerId="ADAL" clId="{561011E8-DA2C-4B76-91C2-10B3F8BE2AD0}"/>
    <pc:docChg chg="undo custSel mod addSld delSld modSld sldOrd">
      <pc:chgData name="Leedom, Matthew" userId="9a9f2637-ac52-41a1-bc40-152f6eaeb138" providerId="ADAL" clId="{561011E8-DA2C-4B76-91C2-10B3F8BE2AD0}" dt="2026-04-20T14:14:15.226" v="4178" actId="20577"/>
      <pc:docMkLst>
        <pc:docMk/>
      </pc:docMkLst>
      <pc:sldChg chg="modSp mod">
        <pc:chgData name="Leedom, Matthew" userId="9a9f2637-ac52-41a1-bc40-152f6eaeb138" providerId="ADAL" clId="{561011E8-DA2C-4B76-91C2-10B3F8BE2AD0}" dt="2026-03-27T20:45:33.454" v="141" actId="20577"/>
        <pc:sldMkLst>
          <pc:docMk/>
          <pc:sldMk cId="3611676041" sldId="256"/>
        </pc:sldMkLst>
        <pc:spChg chg="mod">
          <ac:chgData name="Leedom, Matthew" userId="9a9f2637-ac52-41a1-bc40-152f6eaeb138" providerId="ADAL" clId="{561011E8-DA2C-4B76-91C2-10B3F8BE2AD0}" dt="2026-03-27T20:45:33.454" v="141" actId="20577"/>
          <ac:spMkLst>
            <pc:docMk/>
            <pc:sldMk cId="3611676041" sldId="256"/>
            <ac:spMk id="2" creationId="{F738EB64-A4EF-C06F-EAE5-4FF90840F44E}"/>
          </ac:spMkLst>
        </pc:spChg>
      </pc:sldChg>
      <pc:sldChg chg="addSp delSp modSp mod modAnim">
        <pc:chgData name="Leedom, Matthew" userId="9a9f2637-ac52-41a1-bc40-152f6eaeb138" providerId="ADAL" clId="{561011E8-DA2C-4B76-91C2-10B3F8BE2AD0}" dt="2026-04-20T13:17:59.680" v="2540" actId="692"/>
        <pc:sldMkLst>
          <pc:docMk/>
          <pc:sldMk cId="2965327148" sldId="372"/>
        </pc:sldMkLst>
        <pc:spChg chg="add mod">
          <ac:chgData name="Leedom, Matthew" userId="9a9f2637-ac52-41a1-bc40-152f6eaeb138" providerId="ADAL" clId="{561011E8-DA2C-4B76-91C2-10B3F8BE2AD0}" dt="2026-04-17T18:07:52.194" v="1648" actId="404"/>
          <ac:spMkLst>
            <pc:docMk/>
            <pc:sldMk cId="2965327148" sldId="372"/>
            <ac:spMk id="3" creationId="{78F9136D-15A1-7B66-DAC1-62C547B5E83F}"/>
          </ac:spMkLst>
        </pc:spChg>
        <pc:spChg chg="add mod">
          <ac:chgData name="Leedom, Matthew" userId="9a9f2637-ac52-41a1-bc40-152f6eaeb138" providerId="ADAL" clId="{561011E8-DA2C-4B76-91C2-10B3F8BE2AD0}" dt="2026-04-17T18:08:03.549" v="1650" actId="1076"/>
          <ac:spMkLst>
            <pc:docMk/>
            <pc:sldMk cId="2965327148" sldId="372"/>
            <ac:spMk id="4" creationId="{C28B37F8-71D3-D123-B759-EAC634AADCF7}"/>
          </ac:spMkLst>
        </pc:spChg>
        <pc:cxnChg chg="add mod">
          <ac:chgData name="Leedom, Matthew" userId="9a9f2637-ac52-41a1-bc40-152f6eaeb138" providerId="ADAL" clId="{561011E8-DA2C-4B76-91C2-10B3F8BE2AD0}" dt="2026-04-20T13:17:59.680" v="2540" actId="692"/>
          <ac:cxnSpMkLst>
            <pc:docMk/>
            <pc:sldMk cId="2965327148" sldId="372"/>
            <ac:cxnSpMk id="14" creationId="{9E757E8A-50BC-E65D-E1AD-A9E3CC44B261}"/>
          </ac:cxnSpMkLst>
        </pc:cxnChg>
      </pc:sldChg>
      <pc:sldChg chg="modSp mod ord">
        <pc:chgData name="Leedom, Matthew" userId="9a9f2637-ac52-41a1-bc40-152f6eaeb138" providerId="ADAL" clId="{561011E8-DA2C-4B76-91C2-10B3F8BE2AD0}" dt="2026-04-17T19:51:01.312" v="2170" actId="14100"/>
        <pc:sldMkLst>
          <pc:docMk/>
          <pc:sldMk cId="2528121159" sldId="374"/>
        </pc:sldMkLst>
        <pc:spChg chg="mod">
          <ac:chgData name="Leedom, Matthew" userId="9a9f2637-ac52-41a1-bc40-152f6eaeb138" providerId="ADAL" clId="{561011E8-DA2C-4B76-91C2-10B3F8BE2AD0}" dt="2026-04-17T19:49:49.009" v="2155" actId="403"/>
          <ac:spMkLst>
            <pc:docMk/>
            <pc:sldMk cId="2528121159" sldId="374"/>
            <ac:spMk id="2" creationId="{5F7BDE57-26E3-E2C2-1183-7CB0AA2BA9A9}"/>
          </ac:spMkLst>
        </pc:spChg>
        <pc:spChg chg="mod">
          <ac:chgData name="Leedom, Matthew" userId="9a9f2637-ac52-41a1-bc40-152f6eaeb138" providerId="ADAL" clId="{561011E8-DA2C-4B76-91C2-10B3F8BE2AD0}" dt="2026-04-17T19:51:01.312" v="2170" actId="14100"/>
          <ac:spMkLst>
            <pc:docMk/>
            <pc:sldMk cId="2528121159" sldId="374"/>
            <ac:spMk id="3" creationId="{F4FFC1C4-8637-A5C9-FEFB-DD033187E47E}"/>
          </ac:spMkLst>
        </pc:spChg>
      </pc:sldChg>
      <pc:sldChg chg="modSp mod">
        <pc:chgData name="Leedom, Matthew" userId="9a9f2637-ac52-41a1-bc40-152f6eaeb138" providerId="ADAL" clId="{561011E8-DA2C-4B76-91C2-10B3F8BE2AD0}" dt="2026-04-17T20:29:55.456" v="2515" actId="14100"/>
        <pc:sldMkLst>
          <pc:docMk/>
          <pc:sldMk cId="2276224385" sldId="376"/>
        </pc:sldMkLst>
        <pc:spChg chg="mod">
          <ac:chgData name="Leedom, Matthew" userId="9a9f2637-ac52-41a1-bc40-152f6eaeb138" providerId="ADAL" clId="{561011E8-DA2C-4B76-91C2-10B3F8BE2AD0}" dt="2026-04-17T20:07:19.477" v="2218" actId="14100"/>
          <ac:spMkLst>
            <pc:docMk/>
            <pc:sldMk cId="2276224385" sldId="376"/>
            <ac:spMk id="4" creationId="{152E46D5-5115-3A5E-45BA-B4D804C7EC84}"/>
          </ac:spMkLst>
        </pc:spChg>
        <pc:spChg chg="mod">
          <ac:chgData name="Leedom, Matthew" userId="9a9f2637-ac52-41a1-bc40-152f6eaeb138" providerId="ADAL" clId="{561011E8-DA2C-4B76-91C2-10B3F8BE2AD0}" dt="2026-04-17T20:29:55.456" v="2515" actId="14100"/>
          <ac:spMkLst>
            <pc:docMk/>
            <pc:sldMk cId="2276224385" sldId="376"/>
            <ac:spMk id="6" creationId="{158F46BD-3D54-9EC3-771F-A17781692264}"/>
          </ac:spMkLst>
        </pc:spChg>
      </pc:sldChg>
      <pc:sldChg chg="addSp modSp mod">
        <pc:chgData name="Leedom, Matthew" userId="9a9f2637-ac52-41a1-bc40-152f6eaeb138" providerId="ADAL" clId="{561011E8-DA2C-4B76-91C2-10B3F8BE2AD0}" dt="2026-04-17T20:22:26.763" v="2459" actId="1076"/>
        <pc:sldMkLst>
          <pc:docMk/>
          <pc:sldMk cId="3410906184" sldId="378"/>
        </pc:sldMkLst>
        <pc:spChg chg="add mod">
          <ac:chgData name="Leedom, Matthew" userId="9a9f2637-ac52-41a1-bc40-152f6eaeb138" providerId="ADAL" clId="{561011E8-DA2C-4B76-91C2-10B3F8BE2AD0}" dt="2026-04-17T20:14:17.576" v="2296" actId="1076"/>
          <ac:spMkLst>
            <pc:docMk/>
            <pc:sldMk cId="3410906184" sldId="378"/>
            <ac:spMk id="5" creationId="{1F03A610-C879-8BD2-7CCC-0B8EB9A6DFE8}"/>
          </ac:spMkLst>
        </pc:spChg>
        <pc:spChg chg="mod">
          <ac:chgData name="Leedom, Matthew" userId="9a9f2637-ac52-41a1-bc40-152f6eaeb138" providerId="ADAL" clId="{561011E8-DA2C-4B76-91C2-10B3F8BE2AD0}" dt="2026-04-17T20:14:37.842" v="2298" actId="1076"/>
          <ac:spMkLst>
            <pc:docMk/>
            <pc:sldMk cId="3410906184" sldId="378"/>
            <ac:spMk id="585" creationId="{00000000-0000-0000-0000-000000000000}"/>
          </ac:spMkLst>
        </pc:spChg>
        <pc:picChg chg="add mod ord">
          <ac:chgData name="Leedom, Matthew" userId="9a9f2637-ac52-41a1-bc40-152f6eaeb138" providerId="ADAL" clId="{561011E8-DA2C-4B76-91C2-10B3F8BE2AD0}" dt="2026-04-17T20:22:26.763" v="2459" actId="1076"/>
          <ac:picMkLst>
            <pc:docMk/>
            <pc:sldMk cId="3410906184" sldId="378"/>
            <ac:picMk id="3" creationId="{821A2808-7481-0DAF-0F22-C7DFFADA228D}"/>
          </ac:picMkLst>
        </pc:picChg>
      </pc:sldChg>
      <pc:sldChg chg="modSp mod">
        <pc:chgData name="Leedom, Matthew" userId="9a9f2637-ac52-41a1-bc40-152f6eaeb138" providerId="ADAL" clId="{561011E8-DA2C-4B76-91C2-10B3F8BE2AD0}" dt="2026-04-17T20:21:51.967" v="2455" actId="20577"/>
        <pc:sldMkLst>
          <pc:docMk/>
          <pc:sldMk cId="4193879623" sldId="379"/>
        </pc:sldMkLst>
        <pc:spChg chg="mod">
          <ac:chgData name="Leedom, Matthew" userId="9a9f2637-ac52-41a1-bc40-152f6eaeb138" providerId="ADAL" clId="{561011E8-DA2C-4B76-91C2-10B3F8BE2AD0}" dt="2026-04-17T20:21:51.967" v="2455" actId="20577"/>
          <ac:spMkLst>
            <pc:docMk/>
            <pc:sldMk cId="4193879623" sldId="379"/>
            <ac:spMk id="585" creationId="{00000000-0000-0000-0000-000000000000}"/>
          </ac:spMkLst>
        </pc:spChg>
      </pc:sldChg>
      <pc:sldChg chg="modSp mod">
        <pc:chgData name="Leedom, Matthew" userId="9a9f2637-ac52-41a1-bc40-152f6eaeb138" providerId="ADAL" clId="{561011E8-DA2C-4B76-91C2-10B3F8BE2AD0}" dt="2026-04-17T20:22:19.703" v="2458" actId="403"/>
        <pc:sldMkLst>
          <pc:docMk/>
          <pc:sldMk cId="792841674" sldId="380"/>
        </pc:sldMkLst>
        <pc:spChg chg="mod">
          <ac:chgData name="Leedom, Matthew" userId="9a9f2637-ac52-41a1-bc40-152f6eaeb138" providerId="ADAL" clId="{561011E8-DA2C-4B76-91C2-10B3F8BE2AD0}" dt="2026-04-17T20:22:19.703" v="2458" actId="403"/>
          <ac:spMkLst>
            <pc:docMk/>
            <pc:sldMk cId="792841674" sldId="380"/>
            <ac:spMk id="585" creationId="{00000000-0000-0000-0000-000000000000}"/>
          </ac:spMkLst>
        </pc:spChg>
      </pc:sldChg>
      <pc:sldChg chg="addSp modSp mod">
        <pc:chgData name="Leedom, Matthew" userId="9a9f2637-ac52-41a1-bc40-152f6eaeb138" providerId="ADAL" clId="{561011E8-DA2C-4B76-91C2-10B3F8BE2AD0}" dt="2026-04-20T14:13:37.970" v="4146" actId="1076"/>
        <pc:sldMkLst>
          <pc:docMk/>
          <pc:sldMk cId="3318166900" sldId="382"/>
        </pc:sldMkLst>
        <pc:spChg chg="add mod">
          <ac:chgData name="Leedom, Matthew" userId="9a9f2637-ac52-41a1-bc40-152f6eaeb138" providerId="ADAL" clId="{561011E8-DA2C-4B76-91C2-10B3F8BE2AD0}" dt="2026-04-20T14:13:34.070" v="4145" actId="1076"/>
          <ac:spMkLst>
            <pc:docMk/>
            <pc:sldMk cId="3318166900" sldId="382"/>
            <ac:spMk id="2" creationId="{DDD5E218-B178-1728-D32F-20E61BE16B61}"/>
          </ac:spMkLst>
        </pc:spChg>
        <pc:spChg chg="add mod">
          <ac:chgData name="Leedom, Matthew" userId="9a9f2637-ac52-41a1-bc40-152f6eaeb138" providerId="ADAL" clId="{561011E8-DA2C-4B76-91C2-10B3F8BE2AD0}" dt="2026-04-20T14:13:37.970" v="4146" actId="1076"/>
          <ac:spMkLst>
            <pc:docMk/>
            <pc:sldMk cId="3318166900" sldId="382"/>
            <ac:spMk id="3" creationId="{5EED29FF-583D-F99E-8AA6-536B4F6A2E12}"/>
          </ac:spMkLst>
        </pc:spChg>
        <pc:spChg chg="add mod">
          <ac:chgData name="Leedom, Matthew" userId="9a9f2637-ac52-41a1-bc40-152f6eaeb138" providerId="ADAL" clId="{561011E8-DA2C-4B76-91C2-10B3F8BE2AD0}" dt="2026-04-20T14:13:30.855" v="4144" actId="1076"/>
          <ac:spMkLst>
            <pc:docMk/>
            <pc:sldMk cId="3318166900" sldId="382"/>
            <ac:spMk id="5" creationId="{4C31562E-55BE-2ED6-1E14-4437BE9B0D6F}"/>
          </ac:spMkLst>
        </pc:spChg>
        <pc:spChg chg="mod">
          <ac:chgData name="Leedom, Matthew" userId="9a9f2637-ac52-41a1-bc40-152f6eaeb138" providerId="ADAL" clId="{561011E8-DA2C-4B76-91C2-10B3F8BE2AD0}" dt="2026-04-20T14:13:27.030" v="4143" actId="403"/>
          <ac:spMkLst>
            <pc:docMk/>
            <pc:sldMk cId="3318166900" sldId="382"/>
            <ac:spMk id="585" creationId="{00000000-0000-0000-0000-000000000000}"/>
          </ac:spMkLst>
        </pc:spChg>
        <pc:picChg chg="add mod">
          <ac:chgData name="Leedom, Matthew" userId="9a9f2637-ac52-41a1-bc40-152f6eaeb138" providerId="ADAL" clId="{561011E8-DA2C-4B76-91C2-10B3F8BE2AD0}" dt="2026-04-20T14:11:19.307" v="4141" actId="1076"/>
          <ac:picMkLst>
            <pc:docMk/>
            <pc:sldMk cId="3318166900" sldId="382"/>
            <ac:picMk id="7" creationId="{231C06F6-66D9-CFA9-60A5-2AD807BE4745}"/>
          </ac:picMkLst>
        </pc:picChg>
      </pc:sldChg>
      <pc:sldChg chg="addSp delSp modSp mod delAnim">
        <pc:chgData name="Leedom, Matthew" userId="9a9f2637-ac52-41a1-bc40-152f6eaeb138" providerId="ADAL" clId="{561011E8-DA2C-4B76-91C2-10B3F8BE2AD0}" dt="2026-04-20T13:56:16.626" v="3733" actId="113"/>
        <pc:sldMkLst>
          <pc:docMk/>
          <pc:sldMk cId="2886450789" sldId="385"/>
        </pc:sldMkLst>
        <pc:spChg chg="add mod">
          <ac:chgData name="Leedom, Matthew" userId="9a9f2637-ac52-41a1-bc40-152f6eaeb138" providerId="ADAL" clId="{561011E8-DA2C-4B76-91C2-10B3F8BE2AD0}" dt="2026-04-20T13:29:03.312" v="2572" actId="1076"/>
          <ac:spMkLst>
            <pc:docMk/>
            <pc:sldMk cId="2886450789" sldId="385"/>
            <ac:spMk id="5" creationId="{B7E16CC8-6541-BE3D-A2BE-154764ACB0EA}"/>
          </ac:spMkLst>
        </pc:spChg>
        <pc:spChg chg="add mod">
          <ac:chgData name="Leedom, Matthew" userId="9a9f2637-ac52-41a1-bc40-152f6eaeb138" providerId="ADAL" clId="{561011E8-DA2C-4B76-91C2-10B3F8BE2AD0}" dt="2026-04-20T13:56:16.626" v="3733" actId="113"/>
          <ac:spMkLst>
            <pc:docMk/>
            <pc:sldMk cId="2886450789" sldId="385"/>
            <ac:spMk id="7" creationId="{B3D4F30D-F57C-41EC-7EC4-7CF7958C1E69}"/>
          </ac:spMkLst>
        </pc:spChg>
        <pc:spChg chg="mod">
          <ac:chgData name="Leedom, Matthew" userId="9a9f2637-ac52-41a1-bc40-152f6eaeb138" providerId="ADAL" clId="{561011E8-DA2C-4B76-91C2-10B3F8BE2AD0}" dt="2026-04-20T13:42:30.635" v="3299" actId="14100"/>
          <ac:spMkLst>
            <pc:docMk/>
            <pc:sldMk cId="2886450789" sldId="385"/>
            <ac:spMk id="585" creationId="{00000000-0000-0000-0000-000000000000}"/>
          </ac:spMkLst>
        </pc:spChg>
        <pc:grpChg chg="del mod">
          <ac:chgData name="Leedom, Matthew" userId="9a9f2637-ac52-41a1-bc40-152f6eaeb138" providerId="ADAL" clId="{561011E8-DA2C-4B76-91C2-10B3F8BE2AD0}" dt="2026-04-20T13:28:49.340" v="2567" actId="478"/>
          <ac:grpSpMkLst>
            <pc:docMk/>
            <pc:sldMk cId="2886450789" sldId="385"/>
            <ac:grpSpMk id="4" creationId="{84BB6F84-0B5B-4427-929A-E5D33DCA7A8A}"/>
          </ac:grpSpMkLst>
        </pc:grpChg>
        <pc:picChg chg="del mod">
          <ac:chgData name="Leedom, Matthew" userId="9a9f2637-ac52-41a1-bc40-152f6eaeb138" providerId="ADAL" clId="{561011E8-DA2C-4B76-91C2-10B3F8BE2AD0}" dt="2026-04-20T13:28:50.879" v="2568" actId="478"/>
          <ac:picMkLst>
            <pc:docMk/>
            <pc:sldMk cId="2886450789" sldId="385"/>
            <ac:picMk id="2" creationId="{CD87FCBB-447F-9DB8-2543-C626CF60EB04}"/>
          </ac:picMkLst>
        </pc:picChg>
        <pc:picChg chg="del mod">
          <ac:chgData name="Leedom, Matthew" userId="9a9f2637-ac52-41a1-bc40-152f6eaeb138" providerId="ADAL" clId="{561011E8-DA2C-4B76-91C2-10B3F8BE2AD0}" dt="2026-04-20T13:28:27.525" v="2561" actId="478"/>
          <ac:picMkLst>
            <pc:docMk/>
            <pc:sldMk cId="2886450789" sldId="385"/>
            <ac:picMk id="10" creationId="{0C266F26-7D3C-6346-C43B-57FD350CD1E0}"/>
          </ac:picMkLst>
        </pc:picChg>
      </pc:sldChg>
      <pc:sldChg chg="addSp delSp modSp add mod">
        <pc:chgData name="Leedom, Matthew" userId="9a9f2637-ac52-41a1-bc40-152f6eaeb138" providerId="ADAL" clId="{561011E8-DA2C-4B76-91C2-10B3F8BE2AD0}" dt="2026-04-17T17:28:08.897" v="148" actId="22"/>
        <pc:sldMkLst>
          <pc:docMk/>
          <pc:sldMk cId="942464719" sldId="390"/>
        </pc:sldMkLst>
        <pc:picChg chg="add">
          <ac:chgData name="Leedom, Matthew" userId="9a9f2637-ac52-41a1-bc40-152f6eaeb138" providerId="ADAL" clId="{561011E8-DA2C-4B76-91C2-10B3F8BE2AD0}" dt="2026-04-17T17:28:08.897" v="148" actId="22"/>
          <ac:picMkLst>
            <pc:docMk/>
            <pc:sldMk cId="942464719" sldId="390"/>
            <ac:picMk id="10" creationId="{6F82BC42-1A23-6837-B65D-22BEA75E3498}"/>
          </ac:picMkLst>
        </pc:picChg>
      </pc:sldChg>
      <pc:sldChg chg="addSp delSp modSp add mod ord">
        <pc:chgData name="Leedom, Matthew" userId="9a9f2637-ac52-41a1-bc40-152f6eaeb138" providerId="ADAL" clId="{561011E8-DA2C-4B76-91C2-10B3F8BE2AD0}" dt="2026-04-17T20:07:02.098" v="2217" actId="1076"/>
        <pc:sldMkLst>
          <pc:docMk/>
          <pc:sldMk cId="1781361032" sldId="391"/>
        </pc:sldMkLst>
        <pc:spChg chg="mod">
          <ac:chgData name="Leedom, Matthew" userId="9a9f2637-ac52-41a1-bc40-152f6eaeb138" providerId="ADAL" clId="{561011E8-DA2C-4B76-91C2-10B3F8BE2AD0}" dt="2026-04-17T19:45:14.406" v="2020" actId="403"/>
          <ac:spMkLst>
            <pc:docMk/>
            <pc:sldMk cId="1781361032" sldId="391"/>
            <ac:spMk id="2" creationId="{B03A7929-D394-54C7-955C-4CF4F2EFC0E1}"/>
          </ac:spMkLst>
        </pc:spChg>
        <pc:spChg chg="mod">
          <ac:chgData name="Leedom, Matthew" userId="9a9f2637-ac52-41a1-bc40-152f6eaeb138" providerId="ADAL" clId="{561011E8-DA2C-4B76-91C2-10B3F8BE2AD0}" dt="2026-04-17T20:06:25.982" v="2210" actId="403"/>
          <ac:spMkLst>
            <pc:docMk/>
            <pc:sldMk cId="1781361032" sldId="391"/>
            <ac:spMk id="3" creationId="{4E12492B-5AF0-BD8D-3E3F-8860A7B59AB7}"/>
          </ac:spMkLst>
        </pc:spChg>
        <pc:spChg chg="add mod">
          <ac:chgData name="Leedom, Matthew" userId="9a9f2637-ac52-41a1-bc40-152f6eaeb138" providerId="ADAL" clId="{561011E8-DA2C-4B76-91C2-10B3F8BE2AD0}" dt="2026-04-17T20:07:02.098" v="2217" actId="1076"/>
          <ac:spMkLst>
            <pc:docMk/>
            <pc:sldMk cId="1781361032" sldId="391"/>
            <ac:spMk id="5" creationId="{2C7FF961-C65A-4CC8-D449-9C389BAF6097}"/>
          </ac:spMkLst>
        </pc:spChg>
        <pc:spChg chg="add mod">
          <ac:chgData name="Leedom, Matthew" userId="9a9f2637-ac52-41a1-bc40-152f6eaeb138" providerId="ADAL" clId="{561011E8-DA2C-4B76-91C2-10B3F8BE2AD0}" dt="2026-04-17T20:05:12.468" v="2197" actId="14"/>
          <ac:spMkLst>
            <pc:docMk/>
            <pc:sldMk cId="1781361032" sldId="391"/>
            <ac:spMk id="7" creationId="{D7AA123E-ACDE-518D-7EEB-BB0FE2473EF5}"/>
          </ac:spMkLst>
        </pc:spChg>
      </pc:sldChg>
      <pc:sldChg chg="delSp modSp add mod setBg modAnim delDesignElem">
        <pc:chgData name="Leedom, Matthew" userId="9a9f2637-ac52-41a1-bc40-152f6eaeb138" providerId="ADAL" clId="{561011E8-DA2C-4B76-91C2-10B3F8BE2AD0}" dt="2026-04-17T19:49:53.927" v="2156" actId="403"/>
        <pc:sldMkLst>
          <pc:docMk/>
          <pc:sldMk cId="1029438060" sldId="392"/>
        </pc:sldMkLst>
        <pc:spChg chg="mod">
          <ac:chgData name="Leedom, Matthew" userId="9a9f2637-ac52-41a1-bc40-152f6eaeb138" providerId="ADAL" clId="{561011E8-DA2C-4B76-91C2-10B3F8BE2AD0}" dt="2026-04-17T19:49:53.927" v="2156" actId="403"/>
          <ac:spMkLst>
            <pc:docMk/>
            <pc:sldMk cId="1029438060" sldId="392"/>
            <ac:spMk id="2" creationId="{CEB43BC2-DB3C-1E4E-F790-2DC66E0DE3F6}"/>
          </ac:spMkLst>
        </pc:spChg>
        <pc:graphicFrameChg chg="mod">
          <ac:chgData name="Leedom, Matthew" userId="9a9f2637-ac52-41a1-bc40-152f6eaeb138" providerId="ADAL" clId="{561011E8-DA2C-4B76-91C2-10B3F8BE2AD0}" dt="2026-04-17T19:29:03.319" v="1897" actId="1076"/>
          <ac:graphicFrameMkLst>
            <pc:docMk/>
            <pc:sldMk cId="1029438060" sldId="392"/>
            <ac:graphicFrameMk id="5" creationId="{82AE999D-026E-CA76-BE47-977A3B11C0CD}"/>
          </ac:graphicFrameMkLst>
        </pc:graphicFrameChg>
      </pc:sldChg>
      <pc:sldChg chg="addSp delSp modSp add mod delAnim modAnim">
        <pc:chgData name="Leedom, Matthew" userId="9a9f2637-ac52-41a1-bc40-152f6eaeb138" providerId="ADAL" clId="{561011E8-DA2C-4B76-91C2-10B3F8BE2AD0}" dt="2026-04-17T19:50:02.994" v="2158" actId="14100"/>
        <pc:sldMkLst>
          <pc:docMk/>
          <pc:sldMk cId="3371381005" sldId="393"/>
        </pc:sldMkLst>
        <pc:spChg chg="mod">
          <ac:chgData name="Leedom, Matthew" userId="9a9f2637-ac52-41a1-bc40-152f6eaeb138" providerId="ADAL" clId="{561011E8-DA2C-4B76-91C2-10B3F8BE2AD0}" dt="2026-04-17T19:50:02.994" v="2158" actId="14100"/>
          <ac:spMkLst>
            <pc:docMk/>
            <pc:sldMk cId="3371381005" sldId="393"/>
            <ac:spMk id="2" creationId="{7289F871-4973-A8E9-9AE5-CC1703DB735A}"/>
          </ac:spMkLst>
        </pc:spChg>
        <pc:spChg chg="add mod">
          <ac:chgData name="Leedom, Matthew" userId="9a9f2637-ac52-41a1-bc40-152f6eaeb138" providerId="ADAL" clId="{561011E8-DA2C-4B76-91C2-10B3F8BE2AD0}" dt="2026-04-17T19:06:25.419" v="1721" actId="1076"/>
          <ac:spMkLst>
            <pc:docMk/>
            <pc:sldMk cId="3371381005" sldId="393"/>
            <ac:spMk id="3" creationId="{13554DEF-EE1B-7E5B-4F80-D6FC2144F8C2}"/>
          </ac:spMkLst>
        </pc:spChg>
        <pc:spChg chg="mod">
          <ac:chgData name="Leedom, Matthew" userId="9a9f2637-ac52-41a1-bc40-152f6eaeb138" providerId="ADAL" clId="{561011E8-DA2C-4B76-91C2-10B3F8BE2AD0}" dt="2026-04-17T19:05:59.460" v="1713" actId="20577"/>
          <ac:spMkLst>
            <pc:docMk/>
            <pc:sldMk cId="3371381005" sldId="393"/>
            <ac:spMk id="11" creationId="{E26C98A3-1CD3-B723-7C11-42FDBA4CFD61}"/>
          </ac:spMkLst>
        </pc:spChg>
        <pc:spChg chg="add mod">
          <ac:chgData name="Leedom, Matthew" userId="9a9f2637-ac52-41a1-bc40-152f6eaeb138" providerId="ADAL" clId="{561011E8-DA2C-4B76-91C2-10B3F8BE2AD0}" dt="2026-04-17T19:06:46.841" v="1729" actId="1076"/>
          <ac:spMkLst>
            <pc:docMk/>
            <pc:sldMk cId="3371381005" sldId="393"/>
            <ac:spMk id="12" creationId="{1E5E54B2-F304-E28B-69F2-799E65611FC6}"/>
          </ac:spMkLst>
        </pc:spChg>
        <pc:spChg chg="add mod">
          <ac:chgData name="Leedom, Matthew" userId="9a9f2637-ac52-41a1-bc40-152f6eaeb138" providerId="ADAL" clId="{561011E8-DA2C-4B76-91C2-10B3F8BE2AD0}" dt="2026-04-17T19:07:06.046" v="1737" actId="1076"/>
          <ac:spMkLst>
            <pc:docMk/>
            <pc:sldMk cId="3371381005" sldId="393"/>
            <ac:spMk id="13" creationId="{8B4D0B70-6595-0606-4D36-D55129A46A72}"/>
          </ac:spMkLst>
        </pc:spChg>
        <pc:spChg chg="add mod">
          <ac:chgData name="Leedom, Matthew" userId="9a9f2637-ac52-41a1-bc40-152f6eaeb138" providerId="ADAL" clId="{561011E8-DA2C-4B76-91C2-10B3F8BE2AD0}" dt="2026-04-17T19:07:22.174" v="1744" actId="20577"/>
          <ac:spMkLst>
            <pc:docMk/>
            <pc:sldMk cId="3371381005" sldId="393"/>
            <ac:spMk id="14" creationId="{31D8C20D-A088-4136-4490-750A13F1116B}"/>
          </ac:spMkLst>
        </pc:spChg>
        <pc:spChg chg="add mod">
          <ac:chgData name="Leedom, Matthew" userId="9a9f2637-ac52-41a1-bc40-152f6eaeb138" providerId="ADAL" clId="{561011E8-DA2C-4B76-91C2-10B3F8BE2AD0}" dt="2026-04-17T19:07:44.739" v="1752" actId="1076"/>
          <ac:spMkLst>
            <pc:docMk/>
            <pc:sldMk cId="3371381005" sldId="393"/>
            <ac:spMk id="15" creationId="{96950A7D-FCC5-47A4-D5B2-8D119AECA614}"/>
          </ac:spMkLst>
        </pc:spChg>
        <pc:spChg chg="add mod">
          <ac:chgData name="Leedom, Matthew" userId="9a9f2637-ac52-41a1-bc40-152f6eaeb138" providerId="ADAL" clId="{561011E8-DA2C-4B76-91C2-10B3F8BE2AD0}" dt="2026-04-17T19:08:29.329" v="1761" actId="1076"/>
          <ac:spMkLst>
            <pc:docMk/>
            <pc:sldMk cId="3371381005" sldId="393"/>
            <ac:spMk id="16" creationId="{A9251B4C-0B13-7F80-3D1F-407F8ACFC05B}"/>
          </ac:spMkLst>
        </pc:spChg>
        <pc:spChg chg="add mod">
          <ac:chgData name="Leedom, Matthew" userId="9a9f2637-ac52-41a1-bc40-152f6eaeb138" providerId="ADAL" clId="{561011E8-DA2C-4B76-91C2-10B3F8BE2AD0}" dt="2026-04-17T19:08:33.286" v="1762" actId="1076"/>
          <ac:spMkLst>
            <pc:docMk/>
            <pc:sldMk cId="3371381005" sldId="393"/>
            <ac:spMk id="17" creationId="{D54E9BAB-3724-DB21-2138-3189350F8B0C}"/>
          </ac:spMkLst>
        </pc:spChg>
        <pc:spChg chg="add mod">
          <ac:chgData name="Leedom, Matthew" userId="9a9f2637-ac52-41a1-bc40-152f6eaeb138" providerId="ADAL" clId="{561011E8-DA2C-4B76-91C2-10B3F8BE2AD0}" dt="2026-04-17T19:10:51.101" v="1781" actId="207"/>
          <ac:spMkLst>
            <pc:docMk/>
            <pc:sldMk cId="3371381005" sldId="393"/>
            <ac:spMk id="18" creationId="{A0118E7C-558E-A06D-BAC6-BCF64786A013}"/>
          </ac:spMkLst>
        </pc:spChg>
        <pc:picChg chg="add mod modCrop">
          <ac:chgData name="Leedom, Matthew" userId="9a9f2637-ac52-41a1-bc40-152f6eaeb138" providerId="ADAL" clId="{561011E8-DA2C-4B76-91C2-10B3F8BE2AD0}" dt="2026-04-17T19:27:26.755" v="1887" actId="732"/>
          <ac:picMkLst>
            <pc:docMk/>
            <pc:sldMk cId="3371381005" sldId="393"/>
            <ac:picMk id="23" creationId="{4C84CD56-4EBF-89FE-EAAC-70E6287BD72B}"/>
          </ac:picMkLst>
        </pc:picChg>
        <pc:picChg chg="add mod">
          <ac:chgData name="Leedom, Matthew" userId="9a9f2637-ac52-41a1-bc40-152f6eaeb138" providerId="ADAL" clId="{561011E8-DA2C-4B76-91C2-10B3F8BE2AD0}" dt="2026-04-17T19:12:28.717" v="1796" actId="1076"/>
          <ac:picMkLst>
            <pc:docMk/>
            <pc:sldMk cId="3371381005" sldId="393"/>
            <ac:picMk id="1026" creationId="{97A4A6BB-5DB6-D1F3-99FA-1CD929B80EEF}"/>
          </ac:picMkLst>
        </pc:picChg>
        <pc:picChg chg="add mod">
          <ac:chgData name="Leedom, Matthew" userId="9a9f2637-ac52-41a1-bc40-152f6eaeb138" providerId="ADAL" clId="{561011E8-DA2C-4B76-91C2-10B3F8BE2AD0}" dt="2026-04-17T19:14:19.445" v="1820" actId="732"/>
          <ac:picMkLst>
            <pc:docMk/>
            <pc:sldMk cId="3371381005" sldId="393"/>
            <ac:picMk id="1028" creationId="{41FFB4D7-9CEA-13AC-DC13-33C7F7980ECD}"/>
          </ac:picMkLst>
        </pc:picChg>
        <pc:picChg chg="add mod">
          <ac:chgData name="Leedom, Matthew" userId="9a9f2637-ac52-41a1-bc40-152f6eaeb138" providerId="ADAL" clId="{561011E8-DA2C-4B76-91C2-10B3F8BE2AD0}" dt="2026-04-17T19:15:57.361" v="1835" actId="1076"/>
          <ac:picMkLst>
            <pc:docMk/>
            <pc:sldMk cId="3371381005" sldId="393"/>
            <ac:picMk id="1030" creationId="{41C6A3D3-552D-31C2-8DE4-2F072BDCC28C}"/>
          </ac:picMkLst>
        </pc:picChg>
        <pc:picChg chg="add mod">
          <ac:chgData name="Leedom, Matthew" userId="9a9f2637-ac52-41a1-bc40-152f6eaeb138" providerId="ADAL" clId="{561011E8-DA2C-4B76-91C2-10B3F8BE2AD0}" dt="2026-04-17T19:20:27.789" v="1851" actId="732"/>
          <ac:picMkLst>
            <pc:docMk/>
            <pc:sldMk cId="3371381005" sldId="393"/>
            <ac:picMk id="1034" creationId="{48C98C73-9A95-8254-9442-4015770E5FE7}"/>
          </ac:picMkLst>
        </pc:picChg>
        <pc:picChg chg="add mod">
          <ac:chgData name="Leedom, Matthew" userId="9a9f2637-ac52-41a1-bc40-152f6eaeb138" providerId="ADAL" clId="{561011E8-DA2C-4B76-91C2-10B3F8BE2AD0}" dt="2026-04-17T19:25:14.243" v="1870" actId="732"/>
          <ac:picMkLst>
            <pc:docMk/>
            <pc:sldMk cId="3371381005" sldId="393"/>
            <ac:picMk id="1040" creationId="{63ED2F05-5DF8-242E-D361-8F58E2527A05}"/>
          </ac:picMkLst>
        </pc:picChg>
        <pc:picChg chg="add mod">
          <ac:chgData name="Leedom, Matthew" userId="9a9f2637-ac52-41a1-bc40-152f6eaeb138" providerId="ADAL" clId="{561011E8-DA2C-4B76-91C2-10B3F8BE2AD0}" dt="2026-04-17T19:26:31.523" v="1880" actId="732"/>
          <ac:picMkLst>
            <pc:docMk/>
            <pc:sldMk cId="3371381005" sldId="393"/>
            <ac:picMk id="1042" creationId="{1FDD8EF7-1CDF-A848-EEAD-DA2B57A7C70E}"/>
          </ac:picMkLst>
        </pc:picChg>
        <pc:picChg chg="add mod">
          <ac:chgData name="Leedom, Matthew" userId="9a9f2637-ac52-41a1-bc40-152f6eaeb138" providerId="ADAL" clId="{561011E8-DA2C-4B76-91C2-10B3F8BE2AD0}" dt="2026-04-17T19:28:23.369" v="1895" actId="732"/>
          <ac:picMkLst>
            <pc:docMk/>
            <pc:sldMk cId="3371381005" sldId="393"/>
            <ac:picMk id="1044" creationId="{078893B3-94C6-5CB8-0952-A807A4F64C4B}"/>
          </ac:picMkLst>
        </pc:picChg>
      </pc:sldChg>
      <pc:sldChg chg="addSp delSp modSp add mod">
        <pc:chgData name="Leedom, Matthew" userId="9a9f2637-ac52-41a1-bc40-152f6eaeb138" providerId="ADAL" clId="{561011E8-DA2C-4B76-91C2-10B3F8BE2AD0}" dt="2026-04-17T19:39:51.968" v="1975"/>
        <pc:sldMkLst>
          <pc:docMk/>
          <pc:sldMk cId="2719243430" sldId="394"/>
        </pc:sldMkLst>
        <pc:picChg chg="add mod">
          <ac:chgData name="Leedom, Matthew" userId="9a9f2637-ac52-41a1-bc40-152f6eaeb138" providerId="ADAL" clId="{561011E8-DA2C-4B76-91C2-10B3F8BE2AD0}" dt="2026-04-17T19:39:51.968" v="1975"/>
          <ac:picMkLst>
            <pc:docMk/>
            <pc:sldMk cId="2719243430" sldId="394"/>
            <ac:picMk id="9" creationId="{41D3301B-1527-3BFF-B21A-FA0D572F748A}"/>
          </ac:picMkLst>
        </pc:picChg>
      </pc:sldChg>
      <pc:sldChg chg="addSp delSp modSp add mod delAnim">
        <pc:chgData name="Leedom, Matthew" userId="9a9f2637-ac52-41a1-bc40-152f6eaeb138" providerId="ADAL" clId="{561011E8-DA2C-4B76-91C2-10B3F8BE2AD0}" dt="2026-04-20T14:00:05.290" v="3797" actId="6549"/>
        <pc:sldMkLst>
          <pc:docMk/>
          <pc:sldMk cId="1192653407" sldId="395"/>
        </pc:sldMkLst>
        <pc:spChg chg="del">
          <ac:chgData name="Leedom, Matthew" userId="9a9f2637-ac52-41a1-bc40-152f6eaeb138" providerId="ADAL" clId="{561011E8-DA2C-4B76-91C2-10B3F8BE2AD0}" dt="2026-04-20T13:28:45.251" v="2566" actId="478"/>
          <ac:spMkLst>
            <pc:docMk/>
            <pc:sldMk cId="1192653407" sldId="395"/>
            <ac:spMk id="5" creationId="{B7E16CC8-6541-BE3D-A2BE-154764ACB0EA}"/>
          </ac:spMkLst>
        </pc:spChg>
        <pc:spChg chg="mod">
          <ac:chgData name="Leedom, Matthew" userId="9a9f2637-ac52-41a1-bc40-152f6eaeb138" providerId="ADAL" clId="{561011E8-DA2C-4B76-91C2-10B3F8BE2AD0}" dt="2026-04-20T14:00:05.290" v="3797" actId="6549"/>
          <ac:spMkLst>
            <pc:docMk/>
            <pc:sldMk cId="1192653407" sldId="395"/>
            <ac:spMk id="585" creationId="{00000000-0000-0000-0000-000000000000}"/>
          </ac:spMkLst>
        </pc:spChg>
        <pc:grpChg chg="del mod">
          <ac:chgData name="Leedom, Matthew" userId="9a9f2637-ac52-41a1-bc40-152f6eaeb138" providerId="ADAL" clId="{561011E8-DA2C-4B76-91C2-10B3F8BE2AD0}" dt="2026-04-20T13:30:20.564" v="2756" actId="478"/>
          <ac:grpSpMkLst>
            <pc:docMk/>
            <pc:sldMk cId="1192653407" sldId="395"/>
            <ac:grpSpMk id="4" creationId="{84BB6F84-0B5B-4427-929A-E5D33DCA7A8A}"/>
          </ac:grpSpMkLst>
        </pc:grpChg>
        <pc:picChg chg="del mod">
          <ac:chgData name="Leedom, Matthew" userId="9a9f2637-ac52-41a1-bc40-152f6eaeb138" providerId="ADAL" clId="{561011E8-DA2C-4B76-91C2-10B3F8BE2AD0}" dt="2026-04-20T13:30:30.817" v="2760" actId="478"/>
          <ac:picMkLst>
            <pc:docMk/>
            <pc:sldMk cId="1192653407" sldId="395"/>
            <ac:picMk id="2" creationId="{CD87FCBB-447F-9DB8-2543-C626CF60EB04}"/>
          </ac:picMkLst>
        </pc:picChg>
        <pc:picChg chg="add mod modCrop">
          <ac:chgData name="Leedom, Matthew" userId="9a9f2637-ac52-41a1-bc40-152f6eaeb138" providerId="ADAL" clId="{561011E8-DA2C-4B76-91C2-10B3F8BE2AD0}" dt="2026-04-20T13:39:37.035" v="3278" actId="1076"/>
          <ac:picMkLst>
            <pc:docMk/>
            <pc:sldMk cId="1192653407" sldId="395"/>
            <ac:picMk id="7" creationId="{ECAF88DA-9284-6FEC-31C0-F0D74B20ED73}"/>
          </ac:picMkLst>
        </pc:picChg>
        <pc:picChg chg="del">
          <ac:chgData name="Leedom, Matthew" userId="9a9f2637-ac52-41a1-bc40-152f6eaeb138" providerId="ADAL" clId="{561011E8-DA2C-4B76-91C2-10B3F8BE2AD0}" dt="2026-04-20T13:28:17.122" v="2555" actId="478"/>
          <ac:picMkLst>
            <pc:docMk/>
            <pc:sldMk cId="1192653407" sldId="395"/>
            <ac:picMk id="10" creationId="{0C266F26-7D3C-6346-C43B-57FD350CD1E0}"/>
          </ac:picMkLst>
        </pc:picChg>
        <pc:picChg chg="add mod modCrop">
          <ac:chgData name="Leedom, Matthew" userId="9a9f2637-ac52-41a1-bc40-152f6eaeb138" providerId="ADAL" clId="{561011E8-DA2C-4B76-91C2-10B3F8BE2AD0}" dt="2026-04-20T13:44:35.283" v="3300" actId="1076"/>
          <ac:picMkLst>
            <pc:docMk/>
            <pc:sldMk cId="1192653407" sldId="395"/>
            <ac:picMk id="11" creationId="{5A3526D0-8488-1BEB-038D-52A3D151DC48}"/>
          </ac:picMkLst>
        </pc:picChg>
      </pc:sldChg>
      <pc:sldChg chg="addSp delSp modSp add mod ord setBg">
        <pc:chgData name="Leedom, Matthew" userId="9a9f2637-ac52-41a1-bc40-152f6eaeb138" providerId="ADAL" clId="{561011E8-DA2C-4B76-91C2-10B3F8BE2AD0}" dt="2026-04-20T14:00:00.794" v="3794" actId="6549"/>
        <pc:sldMkLst>
          <pc:docMk/>
          <pc:sldMk cId="3493594255" sldId="396"/>
        </pc:sldMkLst>
        <pc:spChg chg="add del mod">
          <ac:chgData name="Leedom, Matthew" userId="9a9f2637-ac52-41a1-bc40-152f6eaeb138" providerId="ADAL" clId="{561011E8-DA2C-4B76-91C2-10B3F8BE2AD0}" dt="2026-04-20T13:34:50.210" v="3075" actId="478"/>
          <ac:spMkLst>
            <pc:docMk/>
            <pc:sldMk cId="3493594255" sldId="396"/>
            <ac:spMk id="5" creationId="{44D87692-4732-F240-6E24-C8E24E78272E}"/>
          </ac:spMkLst>
        </pc:spChg>
        <pc:spChg chg="add del mod">
          <ac:chgData name="Leedom, Matthew" userId="9a9f2637-ac52-41a1-bc40-152f6eaeb138" providerId="ADAL" clId="{561011E8-DA2C-4B76-91C2-10B3F8BE2AD0}" dt="2026-04-20T13:34:50.616" v="3076" actId="26606"/>
          <ac:spMkLst>
            <pc:docMk/>
            <pc:sldMk cId="3493594255" sldId="396"/>
            <ac:spMk id="584" creationId="{3FC951F3-B586-7114-005F-6FDDFD8E8936}"/>
          </ac:spMkLst>
        </pc:spChg>
        <pc:spChg chg="mod">
          <ac:chgData name="Leedom, Matthew" userId="9a9f2637-ac52-41a1-bc40-152f6eaeb138" providerId="ADAL" clId="{561011E8-DA2C-4B76-91C2-10B3F8BE2AD0}" dt="2026-04-20T14:00:00.794" v="3794" actId="6549"/>
          <ac:spMkLst>
            <pc:docMk/>
            <pc:sldMk cId="3493594255" sldId="396"/>
            <ac:spMk id="585" creationId="{DD7F6E0E-02A4-5702-0775-BF9D3561CA5B}"/>
          </ac:spMkLst>
        </pc:spChg>
        <pc:spChg chg="add del">
          <ac:chgData name="Leedom, Matthew" userId="9a9f2637-ac52-41a1-bc40-152f6eaeb138" providerId="ADAL" clId="{561011E8-DA2C-4B76-91C2-10B3F8BE2AD0}" dt="2026-04-20T13:34:50.616" v="3076" actId="26606"/>
          <ac:spMkLst>
            <pc:docMk/>
            <pc:sldMk cId="3493594255" sldId="396"/>
            <ac:spMk id="590" creationId="{94C5663A-0CE3-4AEE-B47E-FB68D9EBFE1A}"/>
          </ac:spMkLst>
        </pc:spChg>
        <pc:picChg chg="add del mod">
          <ac:chgData name="Leedom, Matthew" userId="9a9f2637-ac52-41a1-bc40-152f6eaeb138" providerId="ADAL" clId="{561011E8-DA2C-4B76-91C2-10B3F8BE2AD0}" dt="2026-04-20T13:34:53.074" v="3077" actId="22"/>
          <ac:picMkLst>
            <pc:docMk/>
            <pc:sldMk cId="3493594255" sldId="396"/>
            <ac:picMk id="3" creationId="{CBD8DB6E-45C5-274F-D6BA-864B6064BBCC}"/>
          </ac:picMkLst>
        </pc:picChg>
        <pc:picChg chg="del">
          <ac:chgData name="Leedom, Matthew" userId="9a9f2637-ac52-41a1-bc40-152f6eaeb138" providerId="ADAL" clId="{561011E8-DA2C-4B76-91C2-10B3F8BE2AD0}" dt="2026-04-20T13:33:18.891" v="3051" actId="478"/>
          <ac:picMkLst>
            <pc:docMk/>
            <pc:sldMk cId="3493594255" sldId="396"/>
            <ac:picMk id="7" creationId="{C798A31D-E3BB-3626-5D6A-98F10A322AAC}"/>
          </ac:picMkLst>
        </pc:picChg>
        <pc:picChg chg="add mod modCrop">
          <ac:chgData name="Leedom, Matthew" userId="9a9f2637-ac52-41a1-bc40-152f6eaeb138" providerId="ADAL" clId="{561011E8-DA2C-4B76-91C2-10B3F8BE2AD0}" dt="2026-04-20T13:35:22.613" v="3082" actId="1076"/>
          <ac:picMkLst>
            <pc:docMk/>
            <pc:sldMk cId="3493594255" sldId="396"/>
            <ac:picMk id="8" creationId="{A291AEB6-21DF-4269-0264-0C94C735E281}"/>
          </ac:picMkLst>
        </pc:picChg>
      </pc:sldChg>
      <pc:sldChg chg="addSp delSp modSp add mod">
        <pc:chgData name="Leedom, Matthew" userId="9a9f2637-ac52-41a1-bc40-152f6eaeb138" providerId="ADAL" clId="{561011E8-DA2C-4B76-91C2-10B3F8BE2AD0}" dt="2026-04-20T14:14:15.226" v="4178" actId="20577"/>
        <pc:sldMkLst>
          <pc:docMk/>
          <pc:sldMk cId="2866756010" sldId="397"/>
        </pc:sldMkLst>
        <pc:spChg chg="add">
          <ac:chgData name="Leedom, Matthew" userId="9a9f2637-ac52-41a1-bc40-152f6eaeb138" providerId="ADAL" clId="{561011E8-DA2C-4B76-91C2-10B3F8BE2AD0}" dt="2026-04-20T13:57:54.620" v="3735"/>
          <ac:spMkLst>
            <pc:docMk/>
            <pc:sldMk cId="2866756010" sldId="397"/>
            <ac:spMk id="3" creationId="{D01F5D2C-06D6-C29C-88E7-1A22640F09F8}"/>
          </ac:spMkLst>
        </pc:spChg>
        <pc:spChg chg="mod">
          <ac:chgData name="Leedom, Matthew" userId="9a9f2637-ac52-41a1-bc40-152f6eaeb138" providerId="ADAL" clId="{561011E8-DA2C-4B76-91C2-10B3F8BE2AD0}" dt="2026-04-20T14:14:15.226" v="4178" actId="20577"/>
          <ac:spMkLst>
            <pc:docMk/>
            <pc:sldMk cId="2866756010" sldId="397"/>
            <ac:spMk id="585" creationId="{BF4A49C7-D462-AD3F-392B-78987F36C647}"/>
          </ac:spMkLst>
        </pc:spChg>
        <pc:picChg chg="add del mod">
          <ac:chgData name="Leedom, Matthew" userId="9a9f2637-ac52-41a1-bc40-152f6eaeb138" providerId="ADAL" clId="{561011E8-DA2C-4B76-91C2-10B3F8BE2AD0}" dt="2026-04-20T13:57:53.665" v="3734" actId="478"/>
          <ac:picMkLst>
            <pc:docMk/>
            <pc:sldMk cId="2866756010" sldId="397"/>
            <ac:picMk id="2" creationId="{580F009A-6C52-4C3D-84B4-214A936B87C5}"/>
          </ac:picMkLst>
        </pc:picChg>
        <pc:picChg chg="add mod">
          <ac:chgData name="Leedom, Matthew" userId="9a9f2637-ac52-41a1-bc40-152f6eaeb138" providerId="ADAL" clId="{561011E8-DA2C-4B76-91C2-10B3F8BE2AD0}" dt="2026-04-20T13:58:14.974" v="3742" actId="1076"/>
          <ac:picMkLst>
            <pc:docMk/>
            <pc:sldMk cId="2866756010" sldId="397"/>
            <ac:picMk id="5" creationId="{9B36590B-CDE2-9B69-7420-31D8E54FBFD8}"/>
          </ac:picMkLst>
        </pc:picChg>
        <pc:picChg chg="del">
          <ac:chgData name="Leedom, Matthew" userId="9a9f2637-ac52-41a1-bc40-152f6eaeb138" providerId="ADAL" clId="{561011E8-DA2C-4B76-91C2-10B3F8BE2AD0}" dt="2026-04-20T13:52:42.301" v="3492" actId="478"/>
          <ac:picMkLst>
            <pc:docMk/>
            <pc:sldMk cId="2866756010" sldId="397"/>
            <ac:picMk id="7" creationId="{F9B8FF29-856F-6133-BF68-C4E0E0112066}"/>
          </ac:picMkLst>
        </pc:picChg>
        <pc:picChg chg="del">
          <ac:chgData name="Leedom, Matthew" userId="9a9f2637-ac52-41a1-bc40-152f6eaeb138" providerId="ADAL" clId="{561011E8-DA2C-4B76-91C2-10B3F8BE2AD0}" dt="2026-04-20T13:52:42.657" v="3493" actId="478"/>
          <ac:picMkLst>
            <pc:docMk/>
            <pc:sldMk cId="2866756010" sldId="397"/>
            <ac:picMk id="11" creationId="{B0BA7D09-EB9D-90D2-3E50-326CB3F5D015}"/>
          </ac:picMkLst>
        </pc:picChg>
      </pc:sldChg>
      <pc:sldChg chg="addSp delSp modSp add mod">
        <pc:chgData name="Leedom, Matthew" userId="9a9f2637-ac52-41a1-bc40-152f6eaeb138" providerId="ADAL" clId="{561011E8-DA2C-4B76-91C2-10B3F8BE2AD0}" dt="2026-04-20T14:07:22.027" v="4038" actId="403"/>
        <pc:sldMkLst>
          <pc:docMk/>
          <pc:sldMk cId="2323419280" sldId="398"/>
        </pc:sldMkLst>
        <pc:spChg chg="mod">
          <ac:chgData name="Leedom, Matthew" userId="9a9f2637-ac52-41a1-bc40-152f6eaeb138" providerId="ADAL" clId="{561011E8-DA2C-4B76-91C2-10B3F8BE2AD0}" dt="2026-04-20T14:07:22.027" v="4038" actId="403"/>
          <ac:spMkLst>
            <pc:docMk/>
            <pc:sldMk cId="2323419280" sldId="398"/>
            <ac:spMk id="585" creationId="{D667247B-42CD-9974-4C75-706635512845}"/>
          </ac:spMkLst>
        </pc:spChg>
        <pc:picChg chg="add mod">
          <ac:chgData name="Leedom, Matthew" userId="9a9f2637-ac52-41a1-bc40-152f6eaeb138" providerId="ADAL" clId="{561011E8-DA2C-4B76-91C2-10B3F8BE2AD0}" dt="2026-04-20T14:01:02.718" v="3812" actId="1076"/>
          <ac:picMkLst>
            <pc:docMk/>
            <pc:sldMk cId="2323419280" sldId="398"/>
            <ac:picMk id="3" creationId="{35A4F02B-4BDF-92F0-4544-8A27DB4F18DC}"/>
          </ac:picMkLst>
        </pc:picChg>
        <pc:picChg chg="del">
          <ac:chgData name="Leedom, Matthew" userId="9a9f2637-ac52-41a1-bc40-152f6eaeb138" providerId="ADAL" clId="{561011E8-DA2C-4B76-91C2-10B3F8BE2AD0}" dt="2026-04-20T14:00:46.066" v="3807" actId="478"/>
          <ac:picMkLst>
            <pc:docMk/>
            <pc:sldMk cId="2323419280" sldId="398"/>
            <ac:picMk id="7" creationId="{AE56D729-FDB9-C80F-A8E8-84660E941A45}"/>
          </ac:picMkLst>
        </pc:picChg>
        <pc:picChg chg="del">
          <ac:chgData name="Leedom, Matthew" userId="9a9f2637-ac52-41a1-bc40-152f6eaeb138" providerId="ADAL" clId="{561011E8-DA2C-4B76-91C2-10B3F8BE2AD0}" dt="2026-04-20T14:00:47.058" v="3808" actId="478"/>
          <ac:picMkLst>
            <pc:docMk/>
            <pc:sldMk cId="2323419280" sldId="398"/>
            <ac:picMk id="11" creationId="{73483613-0E88-1F0D-0E5E-FD92B2BC2D4A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svg"/><Relationship Id="rId1" Type="http://schemas.openxmlformats.org/officeDocument/2006/relationships/image" Target="../media/image1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svg"/><Relationship Id="rId1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917628-3F3C-45F4-80AF-31EDF1FBBEC5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1058C37-C7EF-484E-8CC9-2BA3046FB96C}">
      <dgm:prSet/>
      <dgm:spPr/>
      <dgm:t>
        <a:bodyPr/>
        <a:lstStyle/>
        <a:p>
          <a:pPr>
            <a:defRPr b="1"/>
          </a:pPr>
          <a:r>
            <a:rPr lang="en-US" dirty="0"/>
            <a:t>Scientific discoveries</a:t>
          </a:r>
        </a:p>
      </dgm:t>
    </dgm:pt>
    <dgm:pt modelId="{29409300-9AA0-4771-9F16-C5325BE5D139}" type="parTrans" cxnId="{BC6DE3A4-99F6-40DE-B643-DF5E4452C36B}">
      <dgm:prSet/>
      <dgm:spPr/>
      <dgm:t>
        <a:bodyPr/>
        <a:lstStyle/>
        <a:p>
          <a:endParaRPr lang="en-US"/>
        </a:p>
      </dgm:t>
    </dgm:pt>
    <dgm:pt modelId="{DEB69011-1B86-43A5-B842-C7D4D2B350DF}" type="sibTrans" cxnId="{BC6DE3A4-99F6-40DE-B643-DF5E4452C36B}">
      <dgm:prSet/>
      <dgm:spPr/>
      <dgm:t>
        <a:bodyPr/>
        <a:lstStyle/>
        <a:p>
          <a:endParaRPr lang="en-US"/>
        </a:p>
      </dgm:t>
    </dgm:pt>
    <dgm:pt modelId="{42C16E7C-A1C1-4804-A41A-1427059947C3}">
      <dgm:prSet/>
      <dgm:spPr/>
      <dgm:t>
        <a:bodyPr/>
        <a:lstStyle/>
        <a:p>
          <a:r>
            <a:rPr lang="en-US" dirty="0"/>
            <a:t>Researchers attempt to understand what goes wrong in PD and suggest solutions</a:t>
          </a:r>
        </a:p>
      </dgm:t>
    </dgm:pt>
    <dgm:pt modelId="{BE41ADB2-F373-41DB-BCDD-D1E6A90AE97B}" type="parTrans" cxnId="{F07766A1-EE8D-437F-9AAD-A5A7D1E76CEF}">
      <dgm:prSet/>
      <dgm:spPr/>
      <dgm:t>
        <a:bodyPr/>
        <a:lstStyle/>
        <a:p>
          <a:endParaRPr lang="en-US"/>
        </a:p>
      </dgm:t>
    </dgm:pt>
    <dgm:pt modelId="{BF063699-9C44-47A8-8D27-27725A1B7422}" type="sibTrans" cxnId="{F07766A1-EE8D-437F-9AAD-A5A7D1E76CEF}">
      <dgm:prSet/>
      <dgm:spPr/>
      <dgm:t>
        <a:bodyPr/>
        <a:lstStyle/>
        <a:p>
          <a:endParaRPr lang="en-US"/>
        </a:p>
      </dgm:t>
    </dgm:pt>
    <dgm:pt modelId="{76F90A39-3288-4B4C-9003-A57175EC8A6A}">
      <dgm:prSet/>
      <dgm:spPr/>
      <dgm:t>
        <a:bodyPr/>
        <a:lstStyle/>
        <a:p>
          <a:pPr>
            <a:defRPr b="1"/>
          </a:pPr>
          <a:r>
            <a:rPr lang="en-US" dirty="0"/>
            <a:t>Developing treatments</a:t>
          </a:r>
        </a:p>
      </dgm:t>
    </dgm:pt>
    <dgm:pt modelId="{19A32137-D4AE-496F-8F1C-EA94A03785AE}" type="parTrans" cxnId="{65B0A605-773A-4128-8D7F-D49D8CC10FA0}">
      <dgm:prSet/>
      <dgm:spPr/>
      <dgm:t>
        <a:bodyPr/>
        <a:lstStyle/>
        <a:p>
          <a:endParaRPr lang="en-US"/>
        </a:p>
      </dgm:t>
    </dgm:pt>
    <dgm:pt modelId="{F2E342EC-511D-4B50-B2CB-6464F6DEF27B}" type="sibTrans" cxnId="{65B0A605-773A-4128-8D7F-D49D8CC10FA0}">
      <dgm:prSet/>
      <dgm:spPr/>
      <dgm:t>
        <a:bodyPr/>
        <a:lstStyle/>
        <a:p>
          <a:endParaRPr lang="en-US"/>
        </a:p>
      </dgm:t>
    </dgm:pt>
    <dgm:pt modelId="{49A7D1A1-7887-49D4-B159-70839EC3F634}">
      <dgm:prSet/>
      <dgm:spPr/>
      <dgm:t>
        <a:bodyPr/>
        <a:lstStyle/>
        <a:p>
          <a:r>
            <a:rPr lang="en-US" dirty="0"/>
            <a:t>Teams turn these problems into potential treatments</a:t>
          </a:r>
        </a:p>
      </dgm:t>
    </dgm:pt>
    <dgm:pt modelId="{6D5DA149-B3F5-4ED6-B34A-AF3B20D9AFC5}" type="parTrans" cxnId="{5157344E-797C-403F-ADA8-93A0543FB3CD}">
      <dgm:prSet/>
      <dgm:spPr/>
      <dgm:t>
        <a:bodyPr/>
        <a:lstStyle/>
        <a:p>
          <a:endParaRPr lang="en-US"/>
        </a:p>
      </dgm:t>
    </dgm:pt>
    <dgm:pt modelId="{74914A9A-B9B1-4EA6-A400-A5730ECAD76E}" type="sibTrans" cxnId="{5157344E-797C-403F-ADA8-93A0543FB3CD}">
      <dgm:prSet/>
      <dgm:spPr/>
      <dgm:t>
        <a:bodyPr/>
        <a:lstStyle/>
        <a:p>
          <a:endParaRPr lang="en-US"/>
        </a:p>
      </dgm:t>
    </dgm:pt>
    <dgm:pt modelId="{6A428D6E-9D8E-4F16-AA37-4C86AFDEDBA6}">
      <dgm:prSet/>
      <dgm:spPr/>
      <dgm:t>
        <a:bodyPr/>
        <a:lstStyle/>
        <a:p>
          <a:pPr>
            <a:defRPr b="1"/>
          </a:pPr>
          <a:r>
            <a:rPr lang="en-US"/>
            <a:t>Clinical trials</a:t>
          </a:r>
        </a:p>
      </dgm:t>
    </dgm:pt>
    <dgm:pt modelId="{063FB3B4-FA57-4122-BC82-9A77EEBE1DBC}" type="parTrans" cxnId="{4FE7E807-4BA8-4002-8B49-3C37D09F48DB}">
      <dgm:prSet/>
      <dgm:spPr/>
      <dgm:t>
        <a:bodyPr/>
        <a:lstStyle/>
        <a:p>
          <a:endParaRPr lang="en-US"/>
        </a:p>
      </dgm:t>
    </dgm:pt>
    <dgm:pt modelId="{95AB1048-5838-461B-BE3E-476E6C71C56E}" type="sibTrans" cxnId="{4FE7E807-4BA8-4002-8B49-3C37D09F48DB}">
      <dgm:prSet/>
      <dgm:spPr/>
      <dgm:t>
        <a:bodyPr/>
        <a:lstStyle/>
        <a:p>
          <a:endParaRPr lang="en-US"/>
        </a:p>
      </dgm:t>
    </dgm:pt>
    <dgm:pt modelId="{51745D0E-58DC-445F-B848-37423522A981}">
      <dgm:prSet/>
      <dgm:spPr/>
      <dgm:t>
        <a:bodyPr/>
        <a:lstStyle/>
        <a:p>
          <a:r>
            <a:rPr lang="en-US" dirty="0"/>
            <a:t>Potential treatments that have been proven safe and effective by all other methods are carefully tested in study participants</a:t>
          </a:r>
        </a:p>
      </dgm:t>
    </dgm:pt>
    <dgm:pt modelId="{9999378A-47EF-404C-9F37-D28F470ECF1B}" type="parTrans" cxnId="{E43F5B2C-986E-4D0D-A8DB-26C2401D55D9}">
      <dgm:prSet/>
      <dgm:spPr/>
      <dgm:t>
        <a:bodyPr/>
        <a:lstStyle/>
        <a:p>
          <a:endParaRPr lang="en-US"/>
        </a:p>
      </dgm:t>
    </dgm:pt>
    <dgm:pt modelId="{6F85938A-002F-4D78-8D17-74E9EF7684FA}" type="sibTrans" cxnId="{E43F5B2C-986E-4D0D-A8DB-26C2401D55D9}">
      <dgm:prSet/>
      <dgm:spPr/>
      <dgm:t>
        <a:bodyPr/>
        <a:lstStyle/>
        <a:p>
          <a:endParaRPr lang="en-US"/>
        </a:p>
      </dgm:t>
    </dgm:pt>
    <dgm:pt modelId="{1C8ABF6E-BE0E-4385-9A38-FC8D8244DF6D}" type="pres">
      <dgm:prSet presAssocID="{FA917628-3F3C-45F4-80AF-31EDF1FBBEC5}" presName="root" presStyleCnt="0">
        <dgm:presLayoutVars>
          <dgm:dir/>
          <dgm:resizeHandles val="exact"/>
        </dgm:presLayoutVars>
      </dgm:prSet>
      <dgm:spPr/>
    </dgm:pt>
    <dgm:pt modelId="{5B5BD427-7CB1-4F49-AD4F-97AFCBB2AF4C}" type="pres">
      <dgm:prSet presAssocID="{F1058C37-C7EF-484E-8CC9-2BA3046FB96C}" presName="compNode" presStyleCnt="0"/>
      <dgm:spPr/>
    </dgm:pt>
    <dgm:pt modelId="{132A5E51-4035-4543-A1AF-72FE3A09D995}" type="pres">
      <dgm:prSet presAssocID="{F1058C37-C7EF-484E-8CC9-2BA3046FB96C}" presName="iconRect" presStyleLbl="node1" presStyleIdx="0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croscope"/>
        </a:ext>
      </dgm:extLst>
    </dgm:pt>
    <dgm:pt modelId="{E0A8395C-D6DB-448E-95BB-3F4047A5FF88}" type="pres">
      <dgm:prSet presAssocID="{F1058C37-C7EF-484E-8CC9-2BA3046FB96C}" presName="iconSpace" presStyleCnt="0"/>
      <dgm:spPr/>
    </dgm:pt>
    <dgm:pt modelId="{272BB9B3-93A2-408E-9A68-AF3130CC86E2}" type="pres">
      <dgm:prSet presAssocID="{F1058C37-C7EF-484E-8CC9-2BA3046FB96C}" presName="parTx" presStyleLbl="revTx" presStyleIdx="0" presStyleCnt="6">
        <dgm:presLayoutVars>
          <dgm:chMax val="0"/>
          <dgm:chPref val="0"/>
        </dgm:presLayoutVars>
      </dgm:prSet>
      <dgm:spPr/>
    </dgm:pt>
    <dgm:pt modelId="{A3C740A4-4C9C-4A81-B5F8-C099F3F846C9}" type="pres">
      <dgm:prSet presAssocID="{F1058C37-C7EF-484E-8CC9-2BA3046FB96C}" presName="txSpace" presStyleCnt="0"/>
      <dgm:spPr/>
    </dgm:pt>
    <dgm:pt modelId="{96A02BB8-FFAA-4857-BDEC-F092B91B2A59}" type="pres">
      <dgm:prSet presAssocID="{F1058C37-C7EF-484E-8CC9-2BA3046FB96C}" presName="desTx" presStyleLbl="revTx" presStyleIdx="1" presStyleCnt="6">
        <dgm:presLayoutVars/>
      </dgm:prSet>
      <dgm:spPr/>
    </dgm:pt>
    <dgm:pt modelId="{C34F27E7-25C6-4A3D-A0D4-FBCE06AE7CD2}" type="pres">
      <dgm:prSet presAssocID="{DEB69011-1B86-43A5-B842-C7D4D2B350DF}" presName="sibTrans" presStyleCnt="0"/>
      <dgm:spPr/>
    </dgm:pt>
    <dgm:pt modelId="{4D11FEAC-16EA-4E6C-93F0-ECA41A55B78E}" type="pres">
      <dgm:prSet presAssocID="{76F90A39-3288-4B4C-9003-A57175EC8A6A}" presName="compNode" presStyleCnt="0"/>
      <dgm:spPr/>
    </dgm:pt>
    <dgm:pt modelId="{71402917-4507-4410-9DB8-F8E4629608EC}" type="pres">
      <dgm:prSet presAssocID="{76F90A39-3288-4B4C-9003-A57175EC8A6A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edle"/>
        </a:ext>
      </dgm:extLst>
    </dgm:pt>
    <dgm:pt modelId="{9E1F7773-947A-4229-AA93-2FB7D9ADEAB2}" type="pres">
      <dgm:prSet presAssocID="{76F90A39-3288-4B4C-9003-A57175EC8A6A}" presName="iconSpace" presStyleCnt="0"/>
      <dgm:spPr/>
    </dgm:pt>
    <dgm:pt modelId="{65B678DA-1698-4134-B7E0-719583F3C054}" type="pres">
      <dgm:prSet presAssocID="{76F90A39-3288-4B4C-9003-A57175EC8A6A}" presName="parTx" presStyleLbl="revTx" presStyleIdx="2" presStyleCnt="6">
        <dgm:presLayoutVars>
          <dgm:chMax val="0"/>
          <dgm:chPref val="0"/>
        </dgm:presLayoutVars>
      </dgm:prSet>
      <dgm:spPr/>
    </dgm:pt>
    <dgm:pt modelId="{8A1A9B65-096B-4933-9B69-DC45904965F4}" type="pres">
      <dgm:prSet presAssocID="{76F90A39-3288-4B4C-9003-A57175EC8A6A}" presName="txSpace" presStyleCnt="0"/>
      <dgm:spPr/>
    </dgm:pt>
    <dgm:pt modelId="{F5DDAC00-E2A5-4505-B0A5-73C6489F4296}" type="pres">
      <dgm:prSet presAssocID="{76F90A39-3288-4B4C-9003-A57175EC8A6A}" presName="desTx" presStyleLbl="revTx" presStyleIdx="3" presStyleCnt="6">
        <dgm:presLayoutVars/>
      </dgm:prSet>
      <dgm:spPr/>
    </dgm:pt>
    <dgm:pt modelId="{AEFD5BE6-1598-4701-B9C0-06FC6666EC88}" type="pres">
      <dgm:prSet presAssocID="{F2E342EC-511D-4B50-B2CB-6464F6DEF27B}" presName="sibTrans" presStyleCnt="0"/>
      <dgm:spPr/>
    </dgm:pt>
    <dgm:pt modelId="{AB610360-9A97-4EA5-9FD2-DE6EC785E3E3}" type="pres">
      <dgm:prSet presAssocID="{6A428D6E-9D8E-4F16-AA37-4C86AFDEDBA6}" presName="compNode" presStyleCnt="0"/>
      <dgm:spPr/>
    </dgm:pt>
    <dgm:pt modelId="{FF7C0E49-7E9E-4E0D-85C2-D38A9B1E21BB}" type="pres">
      <dgm:prSet presAssocID="{6A428D6E-9D8E-4F16-AA37-4C86AFDEDBA6}" presName="iconRect" presStyleLbl="node1" presStyleIdx="2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F1900BFC-DE06-4F18-89C0-FF9CF9B16CFC}" type="pres">
      <dgm:prSet presAssocID="{6A428D6E-9D8E-4F16-AA37-4C86AFDEDBA6}" presName="iconSpace" presStyleCnt="0"/>
      <dgm:spPr/>
    </dgm:pt>
    <dgm:pt modelId="{3B87FF2F-2B99-4C5B-AC8A-2A83BE4206A8}" type="pres">
      <dgm:prSet presAssocID="{6A428D6E-9D8E-4F16-AA37-4C86AFDEDBA6}" presName="parTx" presStyleLbl="revTx" presStyleIdx="4" presStyleCnt="6">
        <dgm:presLayoutVars>
          <dgm:chMax val="0"/>
          <dgm:chPref val="0"/>
        </dgm:presLayoutVars>
      </dgm:prSet>
      <dgm:spPr/>
    </dgm:pt>
    <dgm:pt modelId="{8AFDC97C-B54F-4C44-8474-FFDBBB6DB204}" type="pres">
      <dgm:prSet presAssocID="{6A428D6E-9D8E-4F16-AA37-4C86AFDEDBA6}" presName="txSpace" presStyleCnt="0"/>
      <dgm:spPr/>
    </dgm:pt>
    <dgm:pt modelId="{115C8724-98B8-48E5-B40D-302725DB9ED7}" type="pres">
      <dgm:prSet presAssocID="{6A428D6E-9D8E-4F16-AA37-4C86AFDEDBA6}" presName="desTx" presStyleLbl="revTx" presStyleIdx="5" presStyleCnt="6">
        <dgm:presLayoutVars/>
      </dgm:prSet>
      <dgm:spPr/>
    </dgm:pt>
  </dgm:ptLst>
  <dgm:cxnLst>
    <dgm:cxn modelId="{65B0A605-773A-4128-8D7F-D49D8CC10FA0}" srcId="{FA917628-3F3C-45F4-80AF-31EDF1FBBEC5}" destId="{76F90A39-3288-4B4C-9003-A57175EC8A6A}" srcOrd="1" destOrd="0" parTransId="{19A32137-D4AE-496F-8F1C-EA94A03785AE}" sibTransId="{F2E342EC-511D-4B50-B2CB-6464F6DEF27B}"/>
    <dgm:cxn modelId="{4FE7E807-4BA8-4002-8B49-3C37D09F48DB}" srcId="{FA917628-3F3C-45F4-80AF-31EDF1FBBEC5}" destId="{6A428D6E-9D8E-4F16-AA37-4C86AFDEDBA6}" srcOrd="2" destOrd="0" parTransId="{063FB3B4-FA57-4122-BC82-9A77EEBE1DBC}" sibTransId="{95AB1048-5838-461B-BE3E-476E6C71C56E}"/>
    <dgm:cxn modelId="{E8281B0D-A90D-4DE0-AEB7-E79B9E4A68AC}" type="presOf" srcId="{51745D0E-58DC-445F-B848-37423522A981}" destId="{115C8724-98B8-48E5-B40D-302725DB9ED7}" srcOrd="0" destOrd="0" presId="urn:microsoft.com/office/officeart/2018/2/layout/IconLabelDescriptionList"/>
    <dgm:cxn modelId="{E43F5B2C-986E-4D0D-A8DB-26C2401D55D9}" srcId="{6A428D6E-9D8E-4F16-AA37-4C86AFDEDBA6}" destId="{51745D0E-58DC-445F-B848-37423522A981}" srcOrd="0" destOrd="0" parTransId="{9999378A-47EF-404C-9F37-D28F470ECF1B}" sibTransId="{6F85938A-002F-4D78-8D17-74E9EF7684FA}"/>
    <dgm:cxn modelId="{4884A736-E744-45E7-B69F-DF55CCC0D7B1}" type="presOf" srcId="{F1058C37-C7EF-484E-8CC9-2BA3046FB96C}" destId="{272BB9B3-93A2-408E-9A68-AF3130CC86E2}" srcOrd="0" destOrd="0" presId="urn:microsoft.com/office/officeart/2018/2/layout/IconLabelDescriptionList"/>
    <dgm:cxn modelId="{5157344E-797C-403F-ADA8-93A0543FB3CD}" srcId="{76F90A39-3288-4B4C-9003-A57175EC8A6A}" destId="{49A7D1A1-7887-49D4-B159-70839EC3F634}" srcOrd="0" destOrd="0" parTransId="{6D5DA149-B3F5-4ED6-B34A-AF3B20D9AFC5}" sibTransId="{74914A9A-B9B1-4EA6-A400-A5730ECAD76E}"/>
    <dgm:cxn modelId="{D26F8A72-D321-4FDA-9A8D-9EE2BB833C55}" type="presOf" srcId="{42C16E7C-A1C1-4804-A41A-1427059947C3}" destId="{96A02BB8-FFAA-4857-BDEC-F092B91B2A59}" srcOrd="0" destOrd="0" presId="urn:microsoft.com/office/officeart/2018/2/layout/IconLabelDescriptionList"/>
    <dgm:cxn modelId="{2883B57B-B837-4A3F-BF6B-59876C9A5A23}" type="presOf" srcId="{FA917628-3F3C-45F4-80AF-31EDF1FBBEC5}" destId="{1C8ABF6E-BE0E-4385-9A38-FC8D8244DF6D}" srcOrd="0" destOrd="0" presId="urn:microsoft.com/office/officeart/2018/2/layout/IconLabelDescriptionList"/>
    <dgm:cxn modelId="{87F8C59D-BEAA-455C-AFC1-48A774CA7270}" type="presOf" srcId="{6A428D6E-9D8E-4F16-AA37-4C86AFDEDBA6}" destId="{3B87FF2F-2B99-4C5B-AC8A-2A83BE4206A8}" srcOrd="0" destOrd="0" presId="urn:microsoft.com/office/officeart/2018/2/layout/IconLabelDescriptionList"/>
    <dgm:cxn modelId="{F07766A1-EE8D-437F-9AAD-A5A7D1E76CEF}" srcId="{F1058C37-C7EF-484E-8CC9-2BA3046FB96C}" destId="{42C16E7C-A1C1-4804-A41A-1427059947C3}" srcOrd="0" destOrd="0" parTransId="{BE41ADB2-F373-41DB-BCDD-D1E6A90AE97B}" sibTransId="{BF063699-9C44-47A8-8D27-27725A1B7422}"/>
    <dgm:cxn modelId="{BC6DE3A4-99F6-40DE-B643-DF5E4452C36B}" srcId="{FA917628-3F3C-45F4-80AF-31EDF1FBBEC5}" destId="{F1058C37-C7EF-484E-8CC9-2BA3046FB96C}" srcOrd="0" destOrd="0" parTransId="{29409300-9AA0-4771-9F16-C5325BE5D139}" sibTransId="{DEB69011-1B86-43A5-B842-C7D4D2B350DF}"/>
    <dgm:cxn modelId="{FFCDF3C0-F9BE-4E0B-8A59-B56F6783EF76}" type="presOf" srcId="{49A7D1A1-7887-49D4-B159-70839EC3F634}" destId="{F5DDAC00-E2A5-4505-B0A5-73C6489F4296}" srcOrd="0" destOrd="0" presId="urn:microsoft.com/office/officeart/2018/2/layout/IconLabelDescriptionList"/>
    <dgm:cxn modelId="{4CF091F0-85BD-40DD-AABF-3F9549C0DB9F}" type="presOf" srcId="{76F90A39-3288-4B4C-9003-A57175EC8A6A}" destId="{65B678DA-1698-4134-B7E0-719583F3C054}" srcOrd="0" destOrd="0" presId="urn:microsoft.com/office/officeart/2018/2/layout/IconLabelDescriptionList"/>
    <dgm:cxn modelId="{19F20515-F3A1-4C28-B7FD-D2E593077BD5}" type="presParOf" srcId="{1C8ABF6E-BE0E-4385-9A38-FC8D8244DF6D}" destId="{5B5BD427-7CB1-4F49-AD4F-97AFCBB2AF4C}" srcOrd="0" destOrd="0" presId="urn:microsoft.com/office/officeart/2018/2/layout/IconLabelDescriptionList"/>
    <dgm:cxn modelId="{B3185ACE-F597-4AC7-89A1-163FA90F9E56}" type="presParOf" srcId="{5B5BD427-7CB1-4F49-AD4F-97AFCBB2AF4C}" destId="{132A5E51-4035-4543-A1AF-72FE3A09D995}" srcOrd="0" destOrd="0" presId="urn:microsoft.com/office/officeart/2018/2/layout/IconLabelDescriptionList"/>
    <dgm:cxn modelId="{93D333F7-9BCC-4529-9686-DE7584A12717}" type="presParOf" srcId="{5B5BD427-7CB1-4F49-AD4F-97AFCBB2AF4C}" destId="{E0A8395C-D6DB-448E-95BB-3F4047A5FF88}" srcOrd="1" destOrd="0" presId="urn:microsoft.com/office/officeart/2018/2/layout/IconLabelDescriptionList"/>
    <dgm:cxn modelId="{39798638-4654-4C66-8FE3-C4114245E7C8}" type="presParOf" srcId="{5B5BD427-7CB1-4F49-AD4F-97AFCBB2AF4C}" destId="{272BB9B3-93A2-408E-9A68-AF3130CC86E2}" srcOrd="2" destOrd="0" presId="urn:microsoft.com/office/officeart/2018/2/layout/IconLabelDescriptionList"/>
    <dgm:cxn modelId="{F435F04D-95D7-4C31-A426-9F06DE2FFA73}" type="presParOf" srcId="{5B5BD427-7CB1-4F49-AD4F-97AFCBB2AF4C}" destId="{A3C740A4-4C9C-4A81-B5F8-C099F3F846C9}" srcOrd="3" destOrd="0" presId="urn:microsoft.com/office/officeart/2018/2/layout/IconLabelDescriptionList"/>
    <dgm:cxn modelId="{4CB3556E-662A-4B0F-8368-E42189D36C3B}" type="presParOf" srcId="{5B5BD427-7CB1-4F49-AD4F-97AFCBB2AF4C}" destId="{96A02BB8-FFAA-4857-BDEC-F092B91B2A59}" srcOrd="4" destOrd="0" presId="urn:microsoft.com/office/officeart/2018/2/layout/IconLabelDescriptionList"/>
    <dgm:cxn modelId="{CFDA3D59-5E0C-4D14-BFC0-8F295302F7A8}" type="presParOf" srcId="{1C8ABF6E-BE0E-4385-9A38-FC8D8244DF6D}" destId="{C34F27E7-25C6-4A3D-A0D4-FBCE06AE7CD2}" srcOrd="1" destOrd="0" presId="urn:microsoft.com/office/officeart/2018/2/layout/IconLabelDescriptionList"/>
    <dgm:cxn modelId="{566F3578-3E53-4070-BDFD-C2DC2A439888}" type="presParOf" srcId="{1C8ABF6E-BE0E-4385-9A38-FC8D8244DF6D}" destId="{4D11FEAC-16EA-4E6C-93F0-ECA41A55B78E}" srcOrd="2" destOrd="0" presId="urn:microsoft.com/office/officeart/2018/2/layout/IconLabelDescriptionList"/>
    <dgm:cxn modelId="{923D4B12-8167-41B8-83C9-BAB88DCDAAD8}" type="presParOf" srcId="{4D11FEAC-16EA-4E6C-93F0-ECA41A55B78E}" destId="{71402917-4507-4410-9DB8-F8E4629608EC}" srcOrd="0" destOrd="0" presId="urn:microsoft.com/office/officeart/2018/2/layout/IconLabelDescriptionList"/>
    <dgm:cxn modelId="{BB7BB4E2-1C4E-45F7-8ED6-4102078B7697}" type="presParOf" srcId="{4D11FEAC-16EA-4E6C-93F0-ECA41A55B78E}" destId="{9E1F7773-947A-4229-AA93-2FB7D9ADEAB2}" srcOrd="1" destOrd="0" presId="urn:microsoft.com/office/officeart/2018/2/layout/IconLabelDescriptionList"/>
    <dgm:cxn modelId="{BABA302A-2113-41EE-9B84-0689659A6B7C}" type="presParOf" srcId="{4D11FEAC-16EA-4E6C-93F0-ECA41A55B78E}" destId="{65B678DA-1698-4134-B7E0-719583F3C054}" srcOrd="2" destOrd="0" presId="urn:microsoft.com/office/officeart/2018/2/layout/IconLabelDescriptionList"/>
    <dgm:cxn modelId="{C14731ED-FF1E-4E2C-BA8B-DFBBAB5F4250}" type="presParOf" srcId="{4D11FEAC-16EA-4E6C-93F0-ECA41A55B78E}" destId="{8A1A9B65-096B-4933-9B69-DC45904965F4}" srcOrd="3" destOrd="0" presId="urn:microsoft.com/office/officeart/2018/2/layout/IconLabelDescriptionList"/>
    <dgm:cxn modelId="{5E93D16E-7EC7-4088-9744-FB2EC17FC0E5}" type="presParOf" srcId="{4D11FEAC-16EA-4E6C-93F0-ECA41A55B78E}" destId="{F5DDAC00-E2A5-4505-B0A5-73C6489F4296}" srcOrd="4" destOrd="0" presId="urn:microsoft.com/office/officeart/2018/2/layout/IconLabelDescriptionList"/>
    <dgm:cxn modelId="{10F85AAA-F912-4A1F-B4AA-B86855F8AC41}" type="presParOf" srcId="{1C8ABF6E-BE0E-4385-9A38-FC8D8244DF6D}" destId="{AEFD5BE6-1598-4701-B9C0-06FC6666EC88}" srcOrd="3" destOrd="0" presId="urn:microsoft.com/office/officeart/2018/2/layout/IconLabelDescriptionList"/>
    <dgm:cxn modelId="{1EBADA70-3A29-4C2E-BFF1-FD09456E5FCD}" type="presParOf" srcId="{1C8ABF6E-BE0E-4385-9A38-FC8D8244DF6D}" destId="{AB610360-9A97-4EA5-9FD2-DE6EC785E3E3}" srcOrd="4" destOrd="0" presId="urn:microsoft.com/office/officeart/2018/2/layout/IconLabelDescriptionList"/>
    <dgm:cxn modelId="{7355E0F6-FE3F-4580-910A-1DAF4E135B0D}" type="presParOf" srcId="{AB610360-9A97-4EA5-9FD2-DE6EC785E3E3}" destId="{FF7C0E49-7E9E-4E0D-85C2-D38A9B1E21BB}" srcOrd="0" destOrd="0" presId="urn:microsoft.com/office/officeart/2018/2/layout/IconLabelDescriptionList"/>
    <dgm:cxn modelId="{A7DD574E-DB25-4433-8D63-4E71FECE6DE6}" type="presParOf" srcId="{AB610360-9A97-4EA5-9FD2-DE6EC785E3E3}" destId="{F1900BFC-DE06-4F18-89C0-FF9CF9B16CFC}" srcOrd="1" destOrd="0" presId="urn:microsoft.com/office/officeart/2018/2/layout/IconLabelDescriptionList"/>
    <dgm:cxn modelId="{1D844B19-51CE-4DB4-AD04-957C408C96FD}" type="presParOf" srcId="{AB610360-9A97-4EA5-9FD2-DE6EC785E3E3}" destId="{3B87FF2F-2B99-4C5B-AC8A-2A83BE4206A8}" srcOrd="2" destOrd="0" presId="urn:microsoft.com/office/officeart/2018/2/layout/IconLabelDescriptionList"/>
    <dgm:cxn modelId="{29517E51-50F9-45E5-A372-2B02F49378A6}" type="presParOf" srcId="{AB610360-9A97-4EA5-9FD2-DE6EC785E3E3}" destId="{8AFDC97C-B54F-4C44-8474-FFDBBB6DB204}" srcOrd="3" destOrd="0" presId="urn:microsoft.com/office/officeart/2018/2/layout/IconLabelDescriptionList"/>
    <dgm:cxn modelId="{1C85DCD9-6DD6-46E7-A7C2-D626FCE6EFB6}" type="presParOf" srcId="{AB610360-9A97-4EA5-9FD2-DE6EC785E3E3}" destId="{115C8724-98B8-48E5-B40D-302725DB9ED7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2A5E51-4035-4543-A1AF-72FE3A09D995}">
      <dsp:nvSpPr>
        <dsp:cNvPr id="0" name=""/>
        <dsp:cNvSpPr/>
      </dsp:nvSpPr>
      <dsp:spPr>
        <a:xfrm>
          <a:off x="1108" y="787775"/>
          <a:ext cx="1150242" cy="115024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2BB9B3-93A2-408E-9A68-AF3130CC86E2}">
      <dsp:nvSpPr>
        <dsp:cNvPr id="0" name=""/>
        <dsp:cNvSpPr/>
      </dsp:nvSpPr>
      <dsp:spPr>
        <a:xfrm>
          <a:off x="1108" y="2068227"/>
          <a:ext cx="3286406" cy="492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300" kern="1200" dirty="0"/>
            <a:t>Scientific discoveries</a:t>
          </a:r>
        </a:p>
      </dsp:txBody>
      <dsp:txXfrm>
        <a:off x="1108" y="2068227"/>
        <a:ext cx="3286406" cy="492960"/>
      </dsp:txXfrm>
    </dsp:sp>
    <dsp:sp modelId="{96A02BB8-FFAA-4857-BDEC-F092B91B2A59}">
      <dsp:nvSpPr>
        <dsp:cNvPr id="0" name=""/>
        <dsp:cNvSpPr/>
      </dsp:nvSpPr>
      <dsp:spPr>
        <a:xfrm>
          <a:off x="1108" y="2621751"/>
          <a:ext cx="3286406" cy="11941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Researchers attempt to understand what goes wrong in PD and suggest solutions</a:t>
          </a:r>
        </a:p>
      </dsp:txBody>
      <dsp:txXfrm>
        <a:off x="1108" y="2621751"/>
        <a:ext cx="3286406" cy="1194163"/>
      </dsp:txXfrm>
    </dsp:sp>
    <dsp:sp modelId="{71402917-4507-4410-9DB8-F8E4629608EC}">
      <dsp:nvSpPr>
        <dsp:cNvPr id="0" name=""/>
        <dsp:cNvSpPr/>
      </dsp:nvSpPr>
      <dsp:spPr>
        <a:xfrm>
          <a:off x="3862635" y="787775"/>
          <a:ext cx="1150242" cy="115024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B678DA-1698-4134-B7E0-719583F3C054}">
      <dsp:nvSpPr>
        <dsp:cNvPr id="0" name=""/>
        <dsp:cNvSpPr/>
      </dsp:nvSpPr>
      <dsp:spPr>
        <a:xfrm>
          <a:off x="3862635" y="2068227"/>
          <a:ext cx="3286406" cy="492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300" kern="1200" dirty="0"/>
            <a:t>Developing treatments</a:t>
          </a:r>
        </a:p>
      </dsp:txBody>
      <dsp:txXfrm>
        <a:off x="3862635" y="2068227"/>
        <a:ext cx="3286406" cy="492960"/>
      </dsp:txXfrm>
    </dsp:sp>
    <dsp:sp modelId="{F5DDAC00-E2A5-4505-B0A5-73C6489F4296}">
      <dsp:nvSpPr>
        <dsp:cNvPr id="0" name=""/>
        <dsp:cNvSpPr/>
      </dsp:nvSpPr>
      <dsp:spPr>
        <a:xfrm>
          <a:off x="3862635" y="2621751"/>
          <a:ext cx="3286406" cy="11941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Teams turn these problems into potential treatments</a:t>
          </a:r>
        </a:p>
      </dsp:txBody>
      <dsp:txXfrm>
        <a:off x="3862635" y="2621751"/>
        <a:ext cx="3286406" cy="1194163"/>
      </dsp:txXfrm>
    </dsp:sp>
    <dsp:sp modelId="{FF7C0E49-7E9E-4E0D-85C2-D38A9B1E21BB}">
      <dsp:nvSpPr>
        <dsp:cNvPr id="0" name=""/>
        <dsp:cNvSpPr/>
      </dsp:nvSpPr>
      <dsp:spPr>
        <a:xfrm>
          <a:off x="7724163" y="787775"/>
          <a:ext cx="1150242" cy="115024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87FF2F-2B99-4C5B-AC8A-2A83BE4206A8}">
      <dsp:nvSpPr>
        <dsp:cNvPr id="0" name=""/>
        <dsp:cNvSpPr/>
      </dsp:nvSpPr>
      <dsp:spPr>
        <a:xfrm>
          <a:off x="7724163" y="2068227"/>
          <a:ext cx="3286406" cy="492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300" kern="1200"/>
            <a:t>Clinical trials</a:t>
          </a:r>
        </a:p>
      </dsp:txBody>
      <dsp:txXfrm>
        <a:off x="7724163" y="2068227"/>
        <a:ext cx="3286406" cy="492960"/>
      </dsp:txXfrm>
    </dsp:sp>
    <dsp:sp modelId="{115C8724-98B8-48E5-B40D-302725DB9ED7}">
      <dsp:nvSpPr>
        <dsp:cNvPr id="0" name=""/>
        <dsp:cNvSpPr/>
      </dsp:nvSpPr>
      <dsp:spPr>
        <a:xfrm>
          <a:off x="7724163" y="2621751"/>
          <a:ext cx="3286406" cy="11941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Potential treatments that have been proven safe and effective by all other methods are carefully tested in study participants</a:t>
          </a:r>
        </a:p>
      </dsp:txBody>
      <dsp:txXfrm>
        <a:off x="7724163" y="2621751"/>
        <a:ext cx="3286406" cy="11941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6798C5-F97E-41A2-92FA-49EE597EB331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81AB54-B878-4136-AE4C-C9B90FBB9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545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025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88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927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425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572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868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565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07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233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48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828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487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19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693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Parkinson.org/Reach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apdaparkinson.org/1907d3l/" TargetMode="External"/><Relationship Id="rId4" Type="http://schemas.openxmlformats.org/officeDocument/2006/relationships/hyperlink" Target="https://give.michaeljfox.org/give/421686/#!/donation/checkout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rkinson.org/advancing-research/join-study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ichaeljfox.org/trial-finder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8EB64-A4EF-C06F-EAE5-4FF90840F4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851974"/>
            <a:ext cx="9144000" cy="11526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Advancing Parkinson’s Care</a:t>
            </a:r>
            <a:r>
              <a:rPr lang="en-US"/>
              <a:t>: </a:t>
            </a:r>
            <a:br>
              <a:rPr lang="en-US"/>
            </a:br>
            <a:r>
              <a:rPr lang="en-US"/>
              <a:t>Your </a:t>
            </a:r>
            <a:r>
              <a:rPr lang="en-US" dirty="0"/>
              <a:t>Role </a:t>
            </a:r>
            <a:r>
              <a:rPr lang="en-US"/>
              <a:t>In Research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3962E1-5585-5005-B005-BABDB2ACCC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71718"/>
            <a:ext cx="9144000" cy="64678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Matt Leedom PT, DPT, NCS</a:t>
            </a:r>
          </a:p>
        </p:txBody>
      </p:sp>
      <p:pic>
        <p:nvPicPr>
          <p:cNvPr id="4" name="Picture 3" descr="An abstract genetic concept">
            <a:extLst>
              <a:ext uri="{FF2B5EF4-FFF2-40B4-BE49-F238E27FC236}">
                <a16:creationId xmlns:a16="http://schemas.microsoft.com/office/drawing/2014/main" id="{74199944-4ED4-34DC-082A-777A10F715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562" b="28085"/>
          <a:stretch/>
        </p:blipFill>
        <p:spPr>
          <a:xfrm>
            <a:off x="838201" y="10"/>
            <a:ext cx="10484412" cy="3811394"/>
          </a:xfrm>
          <a:custGeom>
            <a:avLst/>
            <a:gdLst/>
            <a:ahLst/>
            <a:cxnLst/>
            <a:rect l="l" t="t" r="r" b="b"/>
            <a:pathLst>
              <a:path w="10484412" h="3811404">
                <a:moveTo>
                  <a:pt x="0" y="3811403"/>
                </a:moveTo>
                <a:lnTo>
                  <a:pt x="10484412" y="3811403"/>
                </a:lnTo>
                <a:lnTo>
                  <a:pt x="10484412" y="3811404"/>
                </a:lnTo>
                <a:lnTo>
                  <a:pt x="0" y="3811404"/>
                </a:lnTo>
                <a:close/>
                <a:moveTo>
                  <a:pt x="181717" y="0"/>
                </a:moveTo>
                <a:lnTo>
                  <a:pt x="10224015" y="0"/>
                </a:lnTo>
                <a:cubicBezTo>
                  <a:pt x="10261561" y="45054"/>
                  <a:pt x="10301611" y="85103"/>
                  <a:pt x="10369193" y="110134"/>
                </a:cubicBezTo>
                <a:cubicBezTo>
                  <a:pt x="10321635" y="167704"/>
                  <a:pt x="10236530" y="182722"/>
                  <a:pt x="10173954" y="222771"/>
                </a:cubicBezTo>
                <a:cubicBezTo>
                  <a:pt x="10168948" y="255310"/>
                  <a:pt x="10269071" y="245298"/>
                  <a:pt x="10241537" y="317887"/>
                </a:cubicBezTo>
                <a:cubicBezTo>
                  <a:pt x="10206494" y="418008"/>
                  <a:pt x="10241537" y="528142"/>
                  <a:pt x="10071328" y="573196"/>
                </a:cubicBezTo>
                <a:cubicBezTo>
                  <a:pt x="10023770" y="668312"/>
                  <a:pt x="10008751" y="820997"/>
                  <a:pt x="10113880" y="913610"/>
                </a:cubicBezTo>
                <a:cubicBezTo>
                  <a:pt x="10271573" y="1048774"/>
                  <a:pt x="10244040" y="1138885"/>
                  <a:pt x="10036285" y="1216478"/>
                </a:cubicBezTo>
                <a:cubicBezTo>
                  <a:pt x="10011255" y="1226491"/>
                  <a:pt x="9978715" y="1231497"/>
                  <a:pt x="9966200" y="1256528"/>
                </a:cubicBezTo>
                <a:cubicBezTo>
                  <a:pt x="9986224" y="1289067"/>
                  <a:pt x="10031280" y="1281557"/>
                  <a:pt x="10063819" y="1289067"/>
                </a:cubicBezTo>
                <a:cubicBezTo>
                  <a:pt x="10211500" y="1324110"/>
                  <a:pt x="10214003" y="1324110"/>
                  <a:pt x="10176457" y="1441752"/>
                </a:cubicBezTo>
                <a:cubicBezTo>
                  <a:pt x="10163942" y="1476795"/>
                  <a:pt x="10188972" y="1491813"/>
                  <a:pt x="10211500" y="1511838"/>
                </a:cubicBezTo>
                <a:cubicBezTo>
                  <a:pt x="10296604" y="1591936"/>
                  <a:pt x="10296604" y="1594439"/>
                  <a:pt x="10206494" y="1664523"/>
                </a:cubicBezTo>
                <a:cubicBezTo>
                  <a:pt x="10181463" y="1684547"/>
                  <a:pt x="10163942" y="1704572"/>
                  <a:pt x="10151426" y="1732106"/>
                </a:cubicBezTo>
                <a:cubicBezTo>
                  <a:pt x="10128899" y="1782166"/>
                  <a:pt x="10128899" y="1822216"/>
                  <a:pt x="10208996" y="1847246"/>
                </a:cubicBezTo>
                <a:cubicBezTo>
                  <a:pt x="10266568" y="1864767"/>
                  <a:pt x="10296604" y="1884791"/>
                  <a:pt x="10299107" y="1939858"/>
                </a:cubicBezTo>
                <a:cubicBezTo>
                  <a:pt x="10299107" y="1987416"/>
                  <a:pt x="10306617" y="2017452"/>
                  <a:pt x="10244040" y="2037477"/>
                </a:cubicBezTo>
                <a:cubicBezTo>
                  <a:pt x="10193979" y="2054998"/>
                  <a:pt x="10178960" y="2090041"/>
                  <a:pt x="10183966" y="2130089"/>
                </a:cubicBezTo>
                <a:cubicBezTo>
                  <a:pt x="10193979" y="2230211"/>
                  <a:pt x="10126396" y="2287781"/>
                  <a:pt x="10013758" y="2335339"/>
                </a:cubicBezTo>
                <a:cubicBezTo>
                  <a:pt x="9908629" y="2377890"/>
                  <a:pt x="9813513" y="2437963"/>
                  <a:pt x="9715893" y="2493030"/>
                </a:cubicBezTo>
                <a:cubicBezTo>
                  <a:pt x="9605758" y="2553103"/>
                  <a:pt x="9480605" y="2590649"/>
                  <a:pt x="9347942" y="2623189"/>
                </a:cubicBezTo>
                <a:cubicBezTo>
                  <a:pt x="9370469" y="2665740"/>
                  <a:pt x="9453071" y="2640710"/>
                  <a:pt x="9460580" y="2700783"/>
                </a:cubicBezTo>
                <a:cubicBezTo>
                  <a:pt x="9255329" y="2753346"/>
                  <a:pt x="9060089" y="2833444"/>
                  <a:pt x="8827305" y="2855971"/>
                </a:cubicBezTo>
                <a:cubicBezTo>
                  <a:pt x="9015035" y="2843456"/>
                  <a:pt x="9182740" y="2908535"/>
                  <a:pt x="9360458" y="2926056"/>
                </a:cubicBezTo>
                <a:cubicBezTo>
                  <a:pt x="9377980" y="2961099"/>
                  <a:pt x="9337930" y="2951087"/>
                  <a:pt x="9322912" y="2958595"/>
                </a:cubicBezTo>
                <a:cubicBezTo>
                  <a:pt x="9307893" y="2963602"/>
                  <a:pt x="9287869" y="2966105"/>
                  <a:pt x="9285366" y="2991135"/>
                </a:cubicBezTo>
                <a:cubicBezTo>
                  <a:pt x="9370469" y="3023675"/>
                  <a:pt x="9478102" y="2998644"/>
                  <a:pt x="9565709" y="3033687"/>
                </a:cubicBezTo>
                <a:cubicBezTo>
                  <a:pt x="9543182" y="3083748"/>
                  <a:pt x="9468090" y="3056214"/>
                  <a:pt x="9435550" y="3096263"/>
                </a:cubicBezTo>
                <a:cubicBezTo>
                  <a:pt x="9518151" y="3101269"/>
                  <a:pt x="9593243" y="3103772"/>
                  <a:pt x="9668335" y="3113784"/>
                </a:cubicBezTo>
                <a:cubicBezTo>
                  <a:pt x="9725905" y="3121294"/>
                  <a:pt x="9740924" y="3163845"/>
                  <a:pt x="9700875" y="3193882"/>
                </a:cubicBezTo>
                <a:cubicBezTo>
                  <a:pt x="9665832" y="3221415"/>
                  <a:pt x="9613268" y="3223918"/>
                  <a:pt x="9565709" y="3236434"/>
                </a:cubicBezTo>
                <a:cubicBezTo>
                  <a:pt x="9232801" y="3319034"/>
                  <a:pt x="8882372" y="3351573"/>
                  <a:pt x="8529440" y="3364088"/>
                </a:cubicBezTo>
                <a:cubicBezTo>
                  <a:pt x="7961245" y="3386616"/>
                  <a:pt x="7393049" y="3394125"/>
                  <a:pt x="6827357" y="3419155"/>
                </a:cubicBezTo>
                <a:cubicBezTo>
                  <a:pt x="6481933" y="3434173"/>
                  <a:pt x="6136510" y="3456701"/>
                  <a:pt x="5788584" y="3456701"/>
                </a:cubicBezTo>
                <a:cubicBezTo>
                  <a:pt x="5415628" y="3456701"/>
                  <a:pt x="5042671" y="3464210"/>
                  <a:pt x="4669714" y="3411646"/>
                </a:cubicBezTo>
                <a:cubicBezTo>
                  <a:pt x="4479481" y="3384113"/>
                  <a:pt x="4279236" y="3396628"/>
                  <a:pt x="4086500" y="3376603"/>
                </a:cubicBezTo>
                <a:cubicBezTo>
                  <a:pt x="3793641" y="3346568"/>
                  <a:pt x="3500782" y="3306518"/>
                  <a:pt x="3210426" y="3256458"/>
                </a:cubicBezTo>
                <a:cubicBezTo>
                  <a:pt x="3117813" y="3241439"/>
                  <a:pt x="3007678" y="3231428"/>
                  <a:pt x="2937592" y="3166348"/>
                </a:cubicBezTo>
                <a:cubicBezTo>
                  <a:pt x="2824954" y="3211403"/>
                  <a:pt x="2757372" y="3131305"/>
                  <a:pt x="2669765" y="3106275"/>
                </a:cubicBezTo>
                <a:cubicBezTo>
                  <a:pt x="2634722" y="3096263"/>
                  <a:pt x="2592169" y="3081245"/>
                  <a:pt x="2597176" y="3048705"/>
                </a:cubicBezTo>
                <a:cubicBezTo>
                  <a:pt x="2604685" y="3006154"/>
                  <a:pt x="2654746" y="2978620"/>
                  <a:pt x="2702304" y="2986130"/>
                </a:cubicBezTo>
                <a:cubicBezTo>
                  <a:pt x="2849986" y="3011160"/>
                  <a:pt x="2985150" y="2948584"/>
                  <a:pt x="3137838" y="2956093"/>
                </a:cubicBezTo>
                <a:cubicBezTo>
                  <a:pt x="3005175" y="2933565"/>
                  <a:pt x="2872513" y="2908535"/>
                  <a:pt x="2739850" y="2886007"/>
                </a:cubicBezTo>
                <a:cubicBezTo>
                  <a:pt x="2940095" y="2863480"/>
                  <a:pt x="3132831" y="2896020"/>
                  <a:pt x="3328071" y="2913541"/>
                </a:cubicBezTo>
                <a:cubicBezTo>
                  <a:pt x="3390647" y="2921050"/>
                  <a:pt x="3485763" y="2968608"/>
                  <a:pt x="3503285" y="2898523"/>
                </a:cubicBezTo>
                <a:cubicBezTo>
                  <a:pt x="3513297" y="2850965"/>
                  <a:pt x="3410671" y="2850965"/>
                  <a:pt x="3350598" y="2838450"/>
                </a:cubicBezTo>
                <a:cubicBezTo>
                  <a:pt x="3090279" y="2785886"/>
                  <a:pt x="2824954" y="2758353"/>
                  <a:pt x="2562133" y="2725813"/>
                </a:cubicBezTo>
                <a:cubicBezTo>
                  <a:pt x="2537102" y="2723310"/>
                  <a:pt x="2504562" y="2725813"/>
                  <a:pt x="2487041" y="2715801"/>
                </a:cubicBezTo>
                <a:cubicBezTo>
                  <a:pt x="2354378" y="2633200"/>
                  <a:pt x="2184170" y="2608170"/>
                  <a:pt x="1998943" y="2548097"/>
                </a:cubicBezTo>
                <a:cubicBezTo>
                  <a:pt x="2116587" y="2515558"/>
                  <a:pt x="2196685" y="2575630"/>
                  <a:pt x="2294304" y="2560612"/>
                </a:cubicBezTo>
                <a:cubicBezTo>
                  <a:pt x="2196685" y="2498036"/>
                  <a:pt x="2079041" y="2488024"/>
                  <a:pt x="1978918" y="2455485"/>
                </a:cubicBezTo>
                <a:cubicBezTo>
                  <a:pt x="1906330" y="2430454"/>
                  <a:pt x="1635999" y="2357866"/>
                  <a:pt x="1595950" y="2335339"/>
                </a:cubicBezTo>
                <a:cubicBezTo>
                  <a:pt x="1473299" y="2267756"/>
                  <a:pt x="1315606" y="2237720"/>
                  <a:pt x="1215483" y="2145108"/>
                </a:cubicBezTo>
                <a:cubicBezTo>
                  <a:pt x="1145398" y="2080028"/>
                  <a:pt x="1025251" y="2095047"/>
                  <a:pt x="942649" y="2049992"/>
                </a:cubicBezTo>
                <a:cubicBezTo>
                  <a:pt x="912613" y="2004937"/>
                  <a:pt x="972686" y="1994925"/>
                  <a:pt x="992711" y="1969894"/>
                </a:cubicBezTo>
                <a:cubicBezTo>
                  <a:pt x="1020244" y="1939858"/>
                  <a:pt x="972686" y="1922337"/>
                  <a:pt x="960170" y="1884791"/>
                </a:cubicBezTo>
                <a:cubicBezTo>
                  <a:pt x="1117863" y="1922337"/>
                  <a:pt x="1268048" y="1944864"/>
                  <a:pt x="1448268" y="1957380"/>
                </a:cubicBezTo>
                <a:cubicBezTo>
                  <a:pt x="1390698" y="1897306"/>
                  <a:pt x="1318109" y="1927343"/>
                  <a:pt x="1270551" y="1904815"/>
                </a:cubicBezTo>
                <a:cubicBezTo>
                  <a:pt x="1238011" y="1889797"/>
                  <a:pt x="1190453" y="1884791"/>
                  <a:pt x="1200466" y="1849749"/>
                </a:cubicBezTo>
                <a:cubicBezTo>
                  <a:pt x="1207974" y="1822216"/>
                  <a:pt x="1248023" y="1824718"/>
                  <a:pt x="1278060" y="1827221"/>
                </a:cubicBezTo>
                <a:cubicBezTo>
                  <a:pt x="1393201" y="1834730"/>
                  <a:pt x="1503336" y="1834730"/>
                  <a:pt x="1615974" y="1764645"/>
                </a:cubicBezTo>
                <a:cubicBezTo>
                  <a:pt x="1338134" y="1669530"/>
                  <a:pt x="1015238" y="1717087"/>
                  <a:pt x="767434" y="1576917"/>
                </a:cubicBezTo>
                <a:cubicBezTo>
                  <a:pt x="802477" y="1531862"/>
                  <a:pt x="852539" y="1554390"/>
                  <a:pt x="890085" y="1559396"/>
                </a:cubicBezTo>
                <a:cubicBezTo>
                  <a:pt x="1132882" y="1591936"/>
                  <a:pt x="2003949" y="1514341"/>
                  <a:pt x="2129102" y="1556893"/>
                </a:cubicBezTo>
                <a:cubicBezTo>
                  <a:pt x="2204195" y="1584426"/>
                  <a:pt x="2286796" y="1594439"/>
                  <a:pt x="2369396" y="1576917"/>
                </a:cubicBezTo>
                <a:cubicBezTo>
                  <a:pt x="2469519" y="1554390"/>
                  <a:pt x="1881298" y="1519347"/>
                  <a:pt x="1746133" y="1421728"/>
                </a:cubicBezTo>
                <a:cubicBezTo>
                  <a:pt x="1678551" y="1374170"/>
                  <a:pt x="1082821" y="1146394"/>
                  <a:pt x="819999" y="1083817"/>
                </a:cubicBezTo>
                <a:cubicBezTo>
                  <a:pt x="857545" y="1041266"/>
                  <a:pt x="952662" y="1066296"/>
                  <a:pt x="940146" y="993707"/>
                </a:cubicBezTo>
                <a:cubicBezTo>
                  <a:pt x="794969" y="956162"/>
                  <a:pt x="627263" y="961168"/>
                  <a:pt x="459558" y="903598"/>
                </a:cubicBezTo>
                <a:cubicBezTo>
                  <a:pt x="537153" y="858543"/>
                  <a:pt x="622257" y="883573"/>
                  <a:pt x="699852" y="868556"/>
                </a:cubicBezTo>
                <a:cubicBezTo>
                  <a:pt x="657300" y="813489"/>
                  <a:pt x="582208" y="823500"/>
                  <a:pt x="522134" y="813489"/>
                </a:cubicBezTo>
                <a:cubicBezTo>
                  <a:pt x="464564" y="803476"/>
                  <a:pt x="349423" y="708360"/>
                  <a:pt x="374453" y="713367"/>
                </a:cubicBezTo>
                <a:cubicBezTo>
                  <a:pt x="607238" y="750912"/>
                  <a:pt x="842526" y="735895"/>
                  <a:pt x="1075312" y="773440"/>
                </a:cubicBezTo>
                <a:cubicBezTo>
                  <a:pt x="1152907" y="785955"/>
                  <a:pt x="1238011" y="810986"/>
                  <a:pt x="1275557" y="728385"/>
                </a:cubicBezTo>
                <a:cubicBezTo>
                  <a:pt x="1285569" y="703355"/>
                  <a:pt x="1278060" y="695846"/>
                  <a:pt x="1385692" y="725882"/>
                </a:cubicBezTo>
                <a:cubicBezTo>
                  <a:pt x="1425741" y="738397"/>
                  <a:pt x="1483311" y="750912"/>
                  <a:pt x="1525863" y="718373"/>
                </a:cubicBezTo>
                <a:cubicBezTo>
                  <a:pt x="1498330" y="678325"/>
                  <a:pt x="1445765" y="690839"/>
                  <a:pt x="1408219" y="680828"/>
                </a:cubicBezTo>
                <a:cubicBezTo>
                  <a:pt x="1305594" y="653294"/>
                  <a:pt x="922624" y="548166"/>
                  <a:pt x="825005" y="518129"/>
                </a:cubicBezTo>
                <a:cubicBezTo>
                  <a:pt x="619754" y="453051"/>
                  <a:pt x="492098" y="475578"/>
                  <a:pt x="286846" y="405492"/>
                </a:cubicBezTo>
                <a:cubicBezTo>
                  <a:pt x="356932" y="407995"/>
                  <a:pt x="336907" y="380462"/>
                  <a:pt x="406993" y="380462"/>
                </a:cubicBezTo>
                <a:cubicBezTo>
                  <a:pt x="437030" y="380462"/>
                  <a:pt x="472073" y="372954"/>
                  <a:pt x="472073" y="342917"/>
                </a:cubicBezTo>
                <a:cubicBezTo>
                  <a:pt x="472073" y="315384"/>
                  <a:pt x="104123" y="170207"/>
                  <a:pt x="156686" y="155188"/>
                </a:cubicBezTo>
                <a:cubicBezTo>
                  <a:pt x="301865" y="115140"/>
                  <a:pt x="667312" y="227777"/>
                  <a:pt x="579705" y="175213"/>
                </a:cubicBezTo>
                <a:cubicBezTo>
                  <a:pt x="447042" y="92613"/>
                  <a:pt x="427018" y="77594"/>
                  <a:pt x="326895" y="67583"/>
                </a:cubicBezTo>
                <a:cubicBezTo>
                  <a:pt x="296858" y="62576"/>
                  <a:pt x="244294" y="35043"/>
                  <a:pt x="181717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11676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saac Newton - If I have seen further than others, it is...">
            <a:extLst>
              <a:ext uri="{FF2B5EF4-FFF2-40B4-BE49-F238E27FC236}">
                <a16:creationId xmlns:a16="http://schemas.microsoft.com/office/drawing/2014/main" id="{59A22F78-DB91-56A5-6AB3-4655AE9E4B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48"/>
          <a:stretch/>
        </p:blipFill>
        <p:spPr bwMode="auto">
          <a:xfrm>
            <a:off x="381000" y="799103"/>
            <a:ext cx="11430000" cy="525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855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2E46D5-5115-3A5E-45BA-B4D804C7E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821391" cy="180730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Who Can Participate in Clinical Trials?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F46BD-3D54-9EC3-771F-A17781692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53087"/>
            <a:ext cx="5524500" cy="443978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90000"/>
              </a:lnSpc>
              <a:buNone/>
              <a:defRPr sz="3200"/>
            </a:pPr>
            <a:r>
              <a:rPr lang="en-US" dirty="0"/>
              <a:t>Clinical trials vary, so many types of volunteers are needed</a:t>
            </a:r>
          </a:p>
          <a:p>
            <a:pPr marL="760822" lvl="1" indent="-303622">
              <a:lnSpc>
                <a:spcPct val="90000"/>
              </a:lnSpc>
              <a:defRPr sz="3200"/>
            </a:pPr>
            <a:r>
              <a:rPr lang="en-US" dirty="0" err="1"/>
              <a:t>PwPD</a:t>
            </a:r>
            <a:endParaRPr lang="en-US" dirty="0"/>
          </a:p>
          <a:p>
            <a:pPr marL="1218022" lvl="2" indent="-303622">
              <a:lnSpc>
                <a:spcPct val="90000"/>
              </a:lnSpc>
              <a:defRPr sz="3200"/>
            </a:pPr>
            <a:r>
              <a:rPr lang="en-US" dirty="0"/>
              <a:t>Different trials, identify different types of </a:t>
            </a:r>
            <a:r>
              <a:rPr lang="en-US" dirty="0" err="1"/>
              <a:t>PwPD</a:t>
            </a:r>
            <a:endParaRPr lang="en-US" dirty="0"/>
          </a:p>
          <a:p>
            <a:pPr marL="760822" lvl="1" indent="-303622">
              <a:lnSpc>
                <a:spcPct val="90000"/>
              </a:lnSpc>
              <a:defRPr sz="3200"/>
            </a:pPr>
            <a:r>
              <a:rPr lang="en-US" dirty="0"/>
              <a:t>People who do not have PD</a:t>
            </a:r>
          </a:p>
          <a:p>
            <a:pPr marL="1218022" lvl="2" indent="-303622">
              <a:lnSpc>
                <a:spcPct val="90000"/>
              </a:lnSpc>
              <a:defRPr sz="3200"/>
            </a:pPr>
            <a:r>
              <a:rPr lang="en-US" dirty="0" err="1"/>
              <a:t>Carepartners</a:t>
            </a:r>
            <a:endParaRPr lang="en-US" dirty="0"/>
          </a:p>
          <a:p>
            <a:pPr marL="1218022" lvl="2" indent="-303622">
              <a:lnSpc>
                <a:spcPct val="90000"/>
              </a:lnSpc>
              <a:defRPr sz="3200"/>
            </a:pPr>
            <a:r>
              <a:rPr lang="en-US" dirty="0"/>
              <a:t>Family members</a:t>
            </a:r>
          </a:p>
          <a:p>
            <a:pPr marL="1218022" lvl="2" indent="-303622">
              <a:lnSpc>
                <a:spcPct val="90000"/>
              </a:lnSpc>
              <a:defRPr sz="3200"/>
            </a:pPr>
            <a:r>
              <a:rPr lang="en-US" dirty="0"/>
              <a:t>Others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630C86-3229-3C10-2DDB-919EDC07B5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54" r="10126" b="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76224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Experience Dependent Neuroplasticity"/>
          <p:cNvSpPr txBox="1">
            <a:spLocks noGrp="1"/>
          </p:cNvSpPr>
          <p:nvPr>
            <p:ph type="title"/>
          </p:nvPr>
        </p:nvSpPr>
        <p:spPr>
          <a:xfrm>
            <a:off x="522498" y="430352"/>
            <a:ext cx="11243403" cy="1325563"/>
          </a:xfrm>
          <a:prstGeom prst="rect">
            <a:avLst/>
          </a:prstGeom>
        </p:spPr>
        <p:txBody>
          <a:bodyPr>
            <a:noAutofit/>
          </a:bodyPr>
          <a:lstStyle>
            <a:lvl1pPr defTabSz="484886">
              <a:defRPr sz="5800"/>
            </a:lvl1pPr>
          </a:lstStyle>
          <a:p>
            <a:r>
              <a:rPr lang="en-US" sz="4400" dirty="0">
                <a:solidFill>
                  <a:srgbClr val="009EF3"/>
                </a:solidFill>
              </a:rPr>
              <a:t>How Can You Participate in Research?</a:t>
            </a:r>
            <a:endParaRPr sz="4400" dirty="0">
              <a:solidFill>
                <a:srgbClr val="009EF3"/>
              </a:solidFill>
            </a:endParaRPr>
          </a:p>
        </p:txBody>
      </p:sp>
      <p:sp>
        <p:nvSpPr>
          <p:cNvPr id="585" name="Animal Models with PD show response to exercise…"/>
          <p:cNvSpPr txBox="1">
            <a:spLocks noGrp="1"/>
          </p:cNvSpPr>
          <p:nvPr>
            <p:ph idx="1"/>
          </p:nvPr>
        </p:nvSpPr>
        <p:spPr>
          <a:xfrm>
            <a:off x="4343399" y="1755915"/>
            <a:ext cx="7230533" cy="4671733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399967">
              <a:spcBef>
                <a:spcPts val="351"/>
              </a:spcBef>
              <a:defRPr sz="2400"/>
            </a:pPr>
            <a:r>
              <a:rPr lang="en-US" dirty="0"/>
              <a:t>Thinking about volunteering for a clinical study means weighing the potential </a:t>
            </a:r>
            <a:r>
              <a:rPr lang="en-US" b="1" dirty="0"/>
              <a:t>benefits</a:t>
            </a:r>
            <a:r>
              <a:rPr lang="en-US" dirty="0"/>
              <a:t> and </a:t>
            </a:r>
            <a:r>
              <a:rPr lang="en-US" b="1" dirty="0"/>
              <a:t>risks</a:t>
            </a:r>
          </a:p>
          <a:p>
            <a:pPr lvl="1" defTabSz="399967">
              <a:spcBef>
                <a:spcPts val="351"/>
              </a:spcBef>
              <a:defRPr sz="2400"/>
            </a:pPr>
            <a:r>
              <a:rPr lang="en-US" dirty="0"/>
              <a:t>Participation can be empowering and provide access to experts and latest treatments</a:t>
            </a:r>
          </a:p>
          <a:p>
            <a:pPr lvl="1" defTabSz="399967">
              <a:spcBef>
                <a:spcPts val="351"/>
              </a:spcBef>
              <a:defRPr sz="2400"/>
            </a:pPr>
            <a:r>
              <a:rPr lang="en-US" dirty="0"/>
              <a:t>It can also expose you to risk, side effects, or discomfort</a:t>
            </a:r>
          </a:p>
          <a:p>
            <a:pPr lvl="1" defTabSz="399967">
              <a:spcBef>
                <a:spcPts val="351"/>
              </a:spcBef>
              <a:defRPr sz="2400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09D76C-7914-C156-2AB1-4DF419CDE5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50" r="16250"/>
          <a:stretch/>
        </p:blipFill>
        <p:spPr>
          <a:xfrm>
            <a:off x="318623" y="1836402"/>
            <a:ext cx="4124131" cy="4124131"/>
          </a:xfrm>
          <a:prstGeom prst="ellipse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9B8B48-EFFC-63E0-AFF8-8C0174586649}"/>
              </a:ext>
            </a:extLst>
          </p:cNvPr>
          <p:cNvSpPr txBox="1"/>
          <p:nvPr/>
        </p:nvSpPr>
        <p:spPr>
          <a:xfrm>
            <a:off x="3048000" y="5286470"/>
            <a:ext cx="6096000" cy="137473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28600" marR="0" lvl="0" indent="-228600" algn="l" defTabSz="399967" rtl="0" eaLnBrk="1" fontAlgn="auto" latinLnBrk="0" hangingPunct="1">
              <a:lnSpc>
                <a:spcPct val="100000"/>
              </a:lnSpc>
              <a:spcBef>
                <a:spcPts val="3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Discuss your thoughts with your family, care partner, or doctor</a:t>
            </a:r>
          </a:p>
          <a:p>
            <a:pPr marL="228600" marR="0" lvl="0" indent="-228600" algn="l" defTabSz="399967" rtl="0" eaLnBrk="1" fontAlgn="auto" latinLnBrk="0" hangingPunct="1">
              <a:lnSpc>
                <a:spcPct val="100000"/>
              </a:lnSpc>
              <a:spcBef>
                <a:spcPts val="3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Talk to the research trial team about the requirements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Experience Dependent Neuroplasticity"/>
          <p:cNvSpPr txBox="1">
            <a:spLocks noGrp="1"/>
          </p:cNvSpPr>
          <p:nvPr>
            <p:ph type="title"/>
          </p:nvPr>
        </p:nvSpPr>
        <p:spPr>
          <a:xfrm>
            <a:off x="522498" y="430352"/>
            <a:ext cx="11243403" cy="1325563"/>
          </a:xfrm>
          <a:prstGeom prst="rect">
            <a:avLst/>
          </a:prstGeom>
        </p:spPr>
        <p:txBody>
          <a:bodyPr>
            <a:noAutofit/>
          </a:bodyPr>
          <a:lstStyle>
            <a:lvl1pPr defTabSz="484886">
              <a:defRPr sz="5800"/>
            </a:lvl1pPr>
          </a:lstStyle>
          <a:p>
            <a:r>
              <a:rPr lang="en-US" sz="4400" dirty="0">
                <a:solidFill>
                  <a:srgbClr val="009EF3"/>
                </a:solidFill>
              </a:rPr>
              <a:t>Questions to Ask When Considering Research</a:t>
            </a:r>
            <a:endParaRPr sz="4400" dirty="0">
              <a:solidFill>
                <a:srgbClr val="009EF3"/>
              </a:solidFill>
            </a:endParaRPr>
          </a:p>
        </p:txBody>
      </p:sp>
      <p:sp>
        <p:nvSpPr>
          <p:cNvPr id="585" name="Animal Models with PD show response to exercise…"/>
          <p:cNvSpPr txBox="1">
            <a:spLocks noGrp="1"/>
          </p:cNvSpPr>
          <p:nvPr>
            <p:ph idx="1"/>
          </p:nvPr>
        </p:nvSpPr>
        <p:spPr>
          <a:xfrm>
            <a:off x="522498" y="1908315"/>
            <a:ext cx="7230533" cy="467173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 defTabSz="399967">
              <a:spcBef>
                <a:spcPts val="351"/>
              </a:spcBef>
              <a:defRPr sz="2400"/>
            </a:pPr>
            <a:r>
              <a:rPr lang="en-US" sz="3200" dirty="0"/>
              <a:t>What are the requirements for participating?</a:t>
            </a:r>
          </a:p>
          <a:p>
            <a:pPr lvl="1" defTabSz="399967">
              <a:spcBef>
                <a:spcPts val="351"/>
              </a:spcBef>
              <a:defRPr sz="2400"/>
            </a:pPr>
            <a:r>
              <a:rPr lang="en-US" sz="3200" dirty="0"/>
              <a:t>Are there any direct benefits?</a:t>
            </a:r>
          </a:p>
          <a:p>
            <a:pPr lvl="1" defTabSz="399967">
              <a:spcBef>
                <a:spcPts val="351"/>
              </a:spcBef>
              <a:defRPr sz="2400"/>
            </a:pPr>
            <a:r>
              <a:rPr lang="en-US" sz="3200" dirty="0"/>
              <a:t>What are the risks?</a:t>
            </a:r>
          </a:p>
          <a:p>
            <a:pPr lvl="1" defTabSz="399967">
              <a:spcBef>
                <a:spcPts val="351"/>
              </a:spcBef>
              <a:defRPr sz="2400"/>
            </a:pPr>
            <a:r>
              <a:rPr lang="en-US" sz="3200" dirty="0"/>
              <a:t>Who can see my data?</a:t>
            </a:r>
          </a:p>
          <a:p>
            <a:pPr lvl="1" defTabSz="399967">
              <a:spcBef>
                <a:spcPts val="351"/>
              </a:spcBef>
              <a:defRPr sz="2400"/>
            </a:pPr>
            <a:r>
              <a:rPr lang="en-US" sz="3200" dirty="0"/>
              <a:t>Will results be shared?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DABC00-C6FC-B65A-649B-0E7C62977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8354" y="3532048"/>
            <a:ext cx="4455046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753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Experience Dependent Neuroplasticity"/>
          <p:cNvSpPr txBox="1">
            <a:spLocks noGrp="1"/>
          </p:cNvSpPr>
          <p:nvPr>
            <p:ph type="title"/>
          </p:nvPr>
        </p:nvSpPr>
        <p:spPr>
          <a:xfrm>
            <a:off x="522498" y="430352"/>
            <a:ext cx="11243403" cy="1325563"/>
          </a:xfrm>
          <a:prstGeom prst="rect">
            <a:avLst/>
          </a:prstGeom>
        </p:spPr>
        <p:txBody>
          <a:bodyPr>
            <a:noAutofit/>
          </a:bodyPr>
          <a:lstStyle>
            <a:lvl1pPr defTabSz="484886">
              <a:defRPr sz="5800"/>
            </a:lvl1pPr>
          </a:lstStyle>
          <a:p>
            <a:r>
              <a:rPr lang="en-US" sz="4400" dirty="0">
                <a:solidFill>
                  <a:srgbClr val="009EF3"/>
                </a:solidFill>
              </a:rPr>
              <a:t>How Can You Participate in Research?</a:t>
            </a:r>
            <a:endParaRPr sz="4400" dirty="0">
              <a:solidFill>
                <a:srgbClr val="009EF3"/>
              </a:solidFill>
            </a:endParaRPr>
          </a:p>
        </p:txBody>
      </p:sp>
      <p:sp>
        <p:nvSpPr>
          <p:cNvPr id="585" name="Animal Models with PD show response to exercise…"/>
          <p:cNvSpPr txBox="1">
            <a:spLocks noGrp="1"/>
          </p:cNvSpPr>
          <p:nvPr>
            <p:ph idx="1"/>
          </p:nvPr>
        </p:nvSpPr>
        <p:spPr>
          <a:xfrm>
            <a:off x="555969" y="1755915"/>
            <a:ext cx="10704698" cy="467173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algn="ctr" defTabSz="399967">
              <a:spcBef>
                <a:spcPts val="351"/>
              </a:spcBef>
              <a:buNone/>
              <a:defRPr sz="2400"/>
            </a:pPr>
            <a:r>
              <a:rPr lang="en-US" sz="3000" b="1" u="sng" dirty="0"/>
              <a:t>Become a research advocate</a:t>
            </a:r>
          </a:p>
          <a:p>
            <a:pPr lvl="1" defTabSz="399967">
              <a:spcBef>
                <a:spcPts val="351"/>
              </a:spcBef>
              <a:defRPr sz="2400"/>
            </a:pPr>
            <a:endParaRPr lang="en-US" b="1" dirty="0"/>
          </a:p>
          <a:p>
            <a:pPr lvl="1" defTabSz="399967">
              <a:spcBef>
                <a:spcPts val="351"/>
              </a:spcBef>
              <a:defRPr sz="2400"/>
            </a:pPr>
            <a:r>
              <a:rPr lang="en-US" b="1" dirty="0"/>
              <a:t>PD Foundation Research Advocates Program</a:t>
            </a:r>
          </a:p>
          <a:p>
            <a:pPr lvl="2"/>
            <a:r>
              <a:rPr lang="en-US" dirty="0"/>
              <a:t>Trains </a:t>
            </a:r>
            <a:r>
              <a:rPr lang="en-US" dirty="0" err="1"/>
              <a:t>PwPD</a:t>
            </a:r>
            <a:r>
              <a:rPr lang="en-US" dirty="0"/>
              <a:t> and </a:t>
            </a:r>
            <a:r>
              <a:rPr lang="en-US" dirty="0" err="1"/>
              <a:t>carepartners</a:t>
            </a:r>
            <a:r>
              <a:rPr lang="en-US" dirty="0"/>
              <a:t> to partner with scientists and improve how PD research is designed and conducted. </a:t>
            </a:r>
          </a:p>
          <a:p>
            <a:pPr lvl="2"/>
            <a:r>
              <a:rPr lang="en-US" dirty="0"/>
              <a:t>Advocates help prioritize research needs, make studies more practical and patient-centered and educate their communities about participating in Parkinson’s research. </a:t>
            </a:r>
          </a:p>
          <a:p>
            <a:pPr lvl="2"/>
            <a:r>
              <a:rPr lang="en-US" dirty="0"/>
              <a:t>Anyone with PD or a care partner can apply by completing Foundation-led training. </a:t>
            </a:r>
          </a:p>
          <a:p>
            <a:pPr marL="914400" lvl="2" indent="0">
              <a:buNone/>
            </a:pPr>
            <a:endParaRPr lang="en-US" dirty="0"/>
          </a:p>
          <a:p>
            <a:pPr lvl="1" defTabSz="399967">
              <a:spcBef>
                <a:spcPts val="351"/>
              </a:spcBef>
              <a:defRPr sz="2400"/>
            </a:pPr>
            <a:r>
              <a:rPr lang="en-US" b="1" dirty="0">
                <a:solidFill>
                  <a:srgbClr val="000000"/>
                </a:solidFill>
                <a:latin typeface="Century Gothic" panose="020B0502020202020204" pitchFamily="34" charset="0"/>
              </a:rPr>
              <a:t>Contact your elected officials and policy makers</a:t>
            </a:r>
          </a:p>
          <a:p>
            <a:pPr lvl="2" defTabSz="399967">
              <a:spcBef>
                <a:spcPts val="351"/>
              </a:spcBef>
              <a:defRPr sz="2400"/>
            </a:pPr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</a:rPr>
              <a:t>National Plan to End Parkinson’s Act </a:t>
            </a:r>
            <a:r>
              <a:rPr lang="en-US" b="1" dirty="0">
                <a:solidFill>
                  <a:srgbClr val="000000"/>
                </a:solidFill>
                <a:latin typeface="Century Gothic" panose="020B0502020202020204" pitchFamily="34" charset="0"/>
              </a:rPr>
              <a:t>signed into law 2024</a:t>
            </a:r>
          </a:p>
        </p:txBody>
      </p:sp>
    </p:spTree>
    <p:extLst>
      <p:ext uri="{BB962C8B-B14F-4D97-AF65-F5344CB8AC3E}">
        <p14:creationId xmlns:p14="http://schemas.microsoft.com/office/powerpoint/2010/main" val="41938796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Experience Dependent Neuroplasticity"/>
          <p:cNvSpPr txBox="1">
            <a:spLocks noGrp="1"/>
          </p:cNvSpPr>
          <p:nvPr>
            <p:ph type="title"/>
          </p:nvPr>
        </p:nvSpPr>
        <p:spPr>
          <a:xfrm>
            <a:off x="522499" y="430352"/>
            <a:ext cx="7059402" cy="1325563"/>
          </a:xfrm>
          <a:prstGeom prst="rect">
            <a:avLst/>
          </a:prstGeom>
        </p:spPr>
        <p:txBody>
          <a:bodyPr>
            <a:noAutofit/>
          </a:bodyPr>
          <a:lstStyle>
            <a:lvl1pPr defTabSz="484886">
              <a:defRPr sz="5800"/>
            </a:lvl1pPr>
          </a:lstStyle>
          <a:p>
            <a:r>
              <a:rPr lang="en-US" sz="4400" dirty="0">
                <a:solidFill>
                  <a:srgbClr val="009EF3"/>
                </a:solidFill>
              </a:rPr>
              <a:t>How Can You Participate in Research?</a:t>
            </a:r>
            <a:endParaRPr sz="4400" dirty="0">
              <a:solidFill>
                <a:srgbClr val="009EF3"/>
              </a:solidFill>
            </a:endParaRPr>
          </a:p>
        </p:txBody>
      </p:sp>
      <p:sp>
        <p:nvSpPr>
          <p:cNvPr id="585" name="Animal Models with PD show response to exercise…"/>
          <p:cNvSpPr txBox="1">
            <a:spLocks noGrp="1"/>
          </p:cNvSpPr>
          <p:nvPr>
            <p:ph idx="1"/>
          </p:nvPr>
        </p:nvSpPr>
        <p:spPr>
          <a:xfrm>
            <a:off x="555969" y="2057399"/>
            <a:ext cx="7025931" cy="463973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 defTabSz="399967">
              <a:spcBef>
                <a:spcPts val="351"/>
              </a:spcBef>
              <a:buNone/>
              <a:defRPr sz="2400"/>
            </a:pPr>
            <a:r>
              <a:rPr lang="en-US" sz="3200" b="1" u="sng" dirty="0"/>
              <a:t>Donate to organizations that support research!</a:t>
            </a:r>
          </a:p>
          <a:p>
            <a:pPr marL="303622" indent="-303622">
              <a:defRPr sz="3200"/>
            </a:pPr>
            <a:endParaRPr lang="en-US" sz="2000" dirty="0"/>
          </a:p>
          <a:p>
            <a:pPr marL="0" indent="0">
              <a:buNone/>
              <a:defRPr sz="3200"/>
            </a:pPr>
            <a:r>
              <a:rPr lang="en-US" sz="2200" dirty="0"/>
              <a:t>Many organizations offer research support:</a:t>
            </a:r>
          </a:p>
          <a:p>
            <a:pPr marL="760822" lvl="1" indent="-303622">
              <a:defRPr sz="3200"/>
            </a:pPr>
            <a:r>
              <a:rPr lang="en-US" sz="2200" dirty="0"/>
              <a:t>Grants</a:t>
            </a:r>
          </a:p>
          <a:p>
            <a:pPr marL="760822" lvl="1" indent="-303622">
              <a:defRPr sz="3200"/>
            </a:pPr>
            <a:r>
              <a:rPr lang="en-US" sz="2200" dirty="0"/>
              <a:t>Fellowships</a:t>
            </a:r>
          </a:p>
          <a:p>
            <a:pPr marL="760822" lvl="1" indent="-303622">
              <a:defRPr sz="3200"/>
            </a:pPr>
            <a:r>
              <a:rPr lang="en-US" sz="2200" dirty="0"/>
              <a:t>Partnerships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B1233E-7EC4-96B2-F151-CE784B684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3645" y="0"/>
            <a:ext cx="438670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C0483E-18D2-624F-C467-5D78ACBE5C7F}"/>
              </a:ext>
            </a:extLst>
          </p:cNvPr>
          <p:cNvSpPr txBox="1"/>
          <p:nvPr/>
        </p:nvSpPr>
        <p:spPr>
          <a:xfrm>
            <a:off x="2971799" y="5394211"/>
            <a:ext cx="7200900" cy="130292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457200" lvl="1" indent="0" algn="ctr" defTabSz="399967">
              <a:spcBef>
                <a:spcPts val="351"/>
              </a:spcBef>
              <a:buNone/>
              <a:defRPr sz="2400"/>
            </a:pPr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PD Foundation: Reach Further campaign </a:t>
            </a:r>
            <a:endParaRPr lang="en-US" dirty="0"/>
          </a:p>
          <a:p>
            <a:pPr marL="457200" lvl="1" indent="0" algn="ctr" defTabSz="399967">
              <a:spcBef>
                <a:spcPts val="351"/>
              </a:spcBef>
              <a:buNone/>
              <a:defRPr sz="2400"/>
            </a:pPr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Michael J Fox Foundation</a:t>
            </a:r>
            <a:endParaRPr lang="en-US" dirty="0"/>
          </a:p>
          <a:p>
            <a:pPr marL="457200" lvl="1" indent="0" algn="ctr" defTabSz="399967">
              <a:spcBef>
                <a:spcPts val="351"/>
              </a:spcBef>
              <a:buNone/>
              <a:defRPr sz="2400"/>
            </a:pPr>
            <a:r>
              <a:rPr lang="en-US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American Parkinson’s Disease Association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841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1A2808-7481-0DAF-0F22-C7DFFADA2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148" y="2497836"/>
            <a:ext cx="4081051" cy="4014922"/>
          </a:xfrm>
          <a:prstGeom prst="rect">
            <a:avLst/>
          </a:prstGeom>
        </p:spPr>
      </p:pic>
      <p:sp>
        <p:nvSpPr>
          <p:cNvPr id="584" name="Experience Dependent Neuroplasticity"/>
          <p:cNvSpPr txBox="1">
            <a:spLocks noGrp="1"/>
          </p:cNvSpPr>
          <p:nvPr>
            <p:ph type="title"/>
          </p:nvPr>
        </p:nvSpPr>
        <p:spPr>
          <a:xfrm>
            <a:off x="522498" y="430352"/>
            <a:ext cx="11243403" cy="1325563"/>
          </a:xfrm>
          <a:prstGeom prst="rect">
            <a:avLst/>
          </a:prstGeom>
        </p:spPr>
        <p:txBody>
          <a:bodyPr>
            <a:noAutofit/>
          </a:bodyPr>
          <a:lstStyle>
            <a:lvl1pPr defTabSz="484886">
              <a:defRPr sz="5800"/>
            </a:lvl1pPr>
          </a:lstStyle>
          <a:p>
            <a:r>
              <a:rPr lang="en-US" sz="4400" dirty="0">
                <a:solidFill>
                  <a:srgbClr val="009EF3"/>
                </a:solidFill>
              </a:rPr>
              <a:t>How Can You Participate in Research?</a:t>
            </a:r>
            <a:endParaRPr sz="4400" dirty="0">
              <a:solidFill>
                <a:srgbClr val="009EF3"/>
              </a:solidFill>
            </a:endParaRPr>
          </a:p>
        </p:txBody>
      </p:sp>
      <p:sp>
        <p:nvSpPr>
          <p:cNvPr id="585" name="Animal Models with PD show response to exercise…"/>
          <p:cNvSpPr txBox="1">
            <a:spLocks noGrp="1"/>
          </p:cNvSpPr>
          <p:nvPr>
            <p:ph idx="1"/>
          </p:nvPr>
        </p:nvSpPr>
        <p:spPr>
          <a:xfrm>
            <a:off x="522498" y="1755915"/>
            <a:ext cx="10761888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 defTabSz="399967">
              <a:spcBef>
                <a:spcPts val="351"/>
              </a:spcBef>
              <a:buNone/>
              <a:defRPr sz="2400"/>
            </a:pPr>
            <a:r>
              <a:rPr lang="en-US" sz="3300" b="1" u="sng" dirty="0"/>
              <a:t>Participate in national or local research projects</a:t>
            </a:r>
          </a:p>
          <a:p>
            <a:pPr defTabSz="399967">
              <a:spcBef>
                <a:spcPts val="351"/>
              </a:spcBef>
              <a:defRPr sz="2400"/>
            </a:pP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03A610-C879-8BD2-7CCC-0B8EB9A6DFE8}"/>
              </a:ext>
            </a:extLst>
          </p:cNvPr>
          <p:cNvSpPr txBox="1"/>
          <p:nvPr/>
        </p:nvSpPr>
        <p:spPr>
          <a:xfrm>
            <a:off x="626342" y="2632990"/>
            <a:ext cx="7761618" cy="3744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marR="0" lvl="1" indent="-228600" algn="l" defTabSz="399967" rtl="0" eaLnBrk="1" fontAlgn="auto" latinLnBrk="0" hangingPunct="1">
              <a:lnSpc>
                <a:spcPct val="100000"/>
              </a:lnSpc>
              <a:spcBef>
                <a:spcPts val="3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PD Foundation: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  <a:hlinkClick r:id="rId3"/>
              </a:rPr>
              <a:t>PD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  <a:hlinkClick r:id="rId3"/>
              </a:rPr>
              <a:t>GENEration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  <a:hlinkClick r:id="rId3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685800" marR="0" lvl="1" indent="-228600" algn="l" defTabSz="399967" rtl="0" eaLnBrk="1" fontAlgn="auto" latinLnBrk="0" hangingPunct="1">
              <a:lnSpc>
                <a:spcPct val="100000"/>
              </a:lnSpc>
              <a:spcBef>
                <a:spcPts val="3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Michael J Fox Foundation: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  <a:hlinkClick r:id="rId4"/>
              </a:rPr>
              <a:t>Fox Trial Finder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685800" marR="0" lvl="1" indent="-228600" algn="l" defTabSz="399967" rtl="0" eaLnBrk="1" fontAlgn="auto" latinLnBrk="0" hangingPunct="1">
              <a:lnSpc>
                <a:spcPct val="100000"/>
              </a:lnSpc>
              <a:spcBef>
                <a:spcPts val="3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National Institutes of Health (clinicaltrials.gov)</a:t>
            </a:r>
          </a:p>
          <a:p>
            <a:pPr marL="685800" marR="0" lvl="1" indent="-228600" algn="l" defTabSz="399967" rtl="0" eaLnBrk="1" fontAlgn="auto" latinLnBrk="0" hangingPunct="1">
              <a:lnSpc>
                <a:spcPct val="100000"/>
              </a:lnSpc>
              <a:spcBef>
                <a:spcPts val="3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Research Match (researchmatch.org)</a:t>
            </a:r>
          </a:p>
          <a:p>
            <a:pPr marL="685800" marR="0" lvl="1" indent="-228600" algn="l" defTabSz="399967" rtl="0" eaLnBrk="1" fontAlgn="auto" latinLnBrk="0" hangingPunct="1">
              <a:lnSpc>
                <a:spcPct val="100000"/>
              </a:lnSpc>
              <a:spcBef>
                <a:spcPts val="3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Talk to your neurologist about local opportunities</a:t>
            </a:r>
          </a:p>
        </p:txBody>
      </p:sp>
    </p:spTree>
    <p:extLst>
      <p:ext uri="{BB962C8B-B14F-4D97-AF65-F5344CB8AC3E}">
        <p14:creationId xmlns:p14="http://schemas.microsoft.com/office/powerpoint/2010/main" val="3410906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8C24DE-5D72-0B8B-5632-E2101E557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40" y="321626"/>
            <a:ext cx="6283460" cy="62147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A5A1E0-D891-D5F6-DFA9-75C2D8AFB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6373" y="1549302"/>
            <a:ext cx="5588287" cy="375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90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Experience Dependent Neuroplasticity"/>
          <p:cNvSpPr txBox="1">
            <a:spLocks noGrp="1"/>
          </p:cNvSpPr>
          <p:nvPr>
            <p:ph type="title"/>
          </p:nvPr>
        </p:nvSpPr>
        <p:spPr>
          <a:xfrm>
            <a:off x="522498" y="430352"/>
            <a:ext cx="11243403" cy="1325563"/>
          </a:xfrm>
          <a:prstGeom prst="rect">
            <a:avLst/>
          </a:prstGeom>
        </p:spPr>
        <p:txBody>
          <a:bodyPr>
            <a:noAutofit/>
          </a:bodyPr>
          <a:lstStyle>
            <a:lvl1pPr defTabSz="484886">
              <a:defRPr sz="5800"/>
            </a:lvl1pPr>
          </a:lstStyle>
          <a:p>
            <a:r>
              <a:rPr lang="en-US" sz="4400" dirty="0">
                <a:solidFill>
                  <a:srgbClr val="009EF3"/>
                </a:solidFill>
              </a:rPr>
              <a:t>How Can You Participate in Research?</a:t>
            </a:r>
            <a:endParaRPr sz="4400" dirty="0">
              <a:solidFill>
                <a:srgbClr val="009EF3"/>
              </a:solidFill>
            </a:endParaRPr>
          </a:p>
        </p:txBody>
      </p:sp>
      <p:sp>
        <p:nvSpPr>
          <p:cNvPr id="585" name="Animal Models with PD show response to exercise…"/>
          <p:cNvSpPr txBox="1">
            <a:spLocks noGrp="1"/>
          </p:cNvSpPr>
          <p:nvPr>
            <p:ph idx="1"/>
          </p:nvPr>
        </p:nvSpPr>
        <p:spPr>
          <a:xfrm>
            <a:off x="555970" y="1755915"/>
            <a:ext cx="10813646" cy="485655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lvl="1" indent="0" algn="ctr" defTabSz="399967">
              <a:spcBef>
                <a:spcPts val="351"/>
              </a:spcBef>
              <a:buNone/>
              <a:defRPr sz="2400"/>
            </a:pPr>
            <a:r>
              <a:rPr lang="en-US" sz="2800" b="1" u="sng" dirty="0"/>
              <a:t>Local Opportunities:</a:t>
            </a:r>
          </a:p>
          <a:p>
            <a:pPr marL="457200" lvl="1" indent="0" algn="ctr" defTabSz="399967">
              <a:spcBef>
                <a:spcPts val="351"/>
              </a:spcBef>
              <a:buNone/>
              <a:defRPr sz="2400"/>
            </a:pPr>
            <a:endParaRPr lang="en-US" sz="2800" b="1" u="sng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E16CC8-6541-BE3D-A2BE-154764ACB0EA}"/>
              </a:ext>
            </a:extLst>
          </p:cNvPr>
          <p:cNvSpPr txBox="1"/>
          <p:nvPr/>
        </p:nvSpPr>
        <p:spPr>
          <a:xfrm>
            <a:off x="3512354" y="5882856"/>
            <a:ext cx="60945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defTabSz="399967">
              <a:spcBef>
                <a:spcPts val="351"/>
              </a:spcBef>
              <a:defRPr sz="2400"/>
            </a:pPr>
            <a:r>
              <a:rPr lang="en-US" b="1" dirty="0"/>
              <a:t>Currently enrolling participants!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D4F30D-F57C-41EC-7EC4-7CF7958C1E69}"/>
              </a:ext>
            </a:extLst>
          </p:cNvPr>
          <p:cNvSpPr txBox="1"/>
          <p:nvPr/>
        </p:nvSpPr>
        <p:spPr>
          <a:xfrm>
            <a:off x="1123590" y="2574177"/>
            <a:ext cx="10642311" cy="2144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defTabSz="399967">
              <a:spcBef>
                <a:spcPts val="351"/>
              </a:spcBef>
              <a:buFont typeface="+mj-lt"/>
              <a:buAutoNum type="arabicPeriod"/>
              <a:defRPr sz="2400"/>
            </a:pPr>
            <a:r>
              <a:rPr lang="en-US" dirty="0"/>
              <a:t>Non-Invasive brain stimulation (</a:t>
            </a:r>
            <a:r>
              <a:rPr lang="en-US" dirty="0" err="1"/>
              <a:t>tACS</a:t>
            </a:r>
            <a:r>
              <a:rPr lang="en-US" dirty="0"/>
              <a:t>) plus exercise</a:t>
            </a:r>
          </a:p>
          <a:p>
            <a:pPr marL="457200" indent="-457200" defTabSz="399967">
              <a:spcBef>
                <a:spcPts val="351"/>
              </a:spcBef>
              <a:buFont typeface="+mj-lt"/>
              <a:buAutoNum type="arabicPeriod"/>
              <a:defRPr sz="2400"/>
            </a:pPr>
            <a:endParaRPr lang="en-US" dirty="0"/>
          </a:p>
          <a:p>
            <a:pPr marL="457200" indent="-457200" defTabSz="399967">
              <a:spcBef>
                <a:spcPts val="351"/>
              </a:spcBef>
              <a:buFont typeface="+mj-lt"/>
              <a:buAutoNum type="arabicPeriod"/>
              <a:defRPr sz="2400"/>
            </a:pPr>
            <a:r>
              <a:rPr lang="en-US" dirty="0"/>
              <a:t>In-home non-invasive brain stimulation (</a:t>
            </a:r>
            <a:r>
              <a:rPr lang="en-US" dirty="0" err="1"/>
              <a:t>tACS</a:t>
            </a:r>
            <a:r>
              <a:rPr lang="en-US" dirty="0"/>
              <a:t>) plus exercise</a:t>
            </a:r>
          </a:p>
          <a:p>
            <a:pPr marL="457200" indent="-457200" defTabSz="399967">
              <a:spcBef>
                <a:spcPts val="351"/>
              </a:spcBef>
              <a:buFont typeface="+mj-lt"/>
              <a:buAutoNum type="arabicPeriod"/>
              <a:defRPr sz="2400"/>
            </a:pPr>
            <a:endParaRPr lang="en-US" dirty="0"/>
          </a:p>
          <a:p>
            <a:pPr marL="457200" indent="-457200" defTabSz="399967">
              <a:spcBef>
                <a:spcPts val="351"/>
              </a:spcBef>
              <a:buFont typeface="+mj-lt"/>
              <a:buAutoNum type="arabicPeriod"/>
              <a:defRPr sz="2400"/>
            </a:pPr>
            <a:r>
              <a:rPr lang="en-US" dirty="0"/>
              <a:t>Cerebellar non-invasive stimulation (TMS)</a:t>
            </a:r>
          </a:p>
        </p:txBody>
      </p:sp>
    </p:spTree>
    <p:extLst>
      <p:ext uri="{BB962C8B-B14F-4D97-AF65-F5344CB8AC3E}">
        <p14:creationId xmlns:p14="http://schemas.microsoft.com/office/powerpoint/2010/main" val="28864507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53773-8ECA-523F-7465-866A29988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Experience Dependent Neuroplasticity">
            <a:extLst>
              <a:ext uri="{FF2B5EF4-FFF2-40B4-BE49-F238E27FC236}">
                <a16:creationId xmlns:a16="http://schemas.microsoft.com/office/drawing/2014/main" id="{3FC951F3-B586-7114-005F-6FDDFD8E89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2498" y="430352"/>
            <a:ext cx="11243403" cy="1325563"/>
          </a:xfrm>
          <a:prstGeom prst="rect">
            <a:avLst/>
          </a:prstGeom>
        </p:spPr>
        <p:txBody>
          <a:bodyPr>
            <a:noAutofit/>
          </a:bodyPr>
          <a:lstStyle>
            <a:lvl1pPr defTabSz="484886">
              <a:defRPr sz="5800"/>
            </a:lvl1pPr>
          </a:lstStyle>
          <a:p>
            <a:r>
              <a:rPr lang="en-US" sz="4400">
                <a:solidFill>
                  <a:srgbClr val="009EF3"/>
                </a:solidFill>
              </a:rPr>
              <a:t>How Can You Participate in Research?</a:t>
            </a:r>
            <a:endParaRPr lang="en-US" sz="4400" dirty="0">
              <a:solidFill>
                <a:srgbClr val="009EF3"/>
              </a:solidFill>
            </a:endParaRPr>
          </a:p>
        </p:txBody>
      </p:sp>
      <p:sp>
        <p:nvSpPr>
          <p:cNvPr id="585" name="Animal Models with PD show response to exercise…">
            <a:extLst>
              <a:ext uri="{FF2B5EF4-FFF2-40B4-BE49-F238E27FC236}">
                <a16:creationId xmlns:a16="http://schemas.microsoft.com/office/drawing/2014/main" id="{DD7F6E0E-02A4-5702-0775-BF9D3561CA5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55970" y="1755915"/>
            <a:ext cx="6699595" cy="4856552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399967">
              <a:spcBef>
                <a:spcPts val="351"/>
              </a:spcBef>
              <a:defRPr sz="2400"/>
            </a:pPr>
            <a:r>
              <a:rPr lang="en-US" dirty="0"/>
              <a:t>Loss of dopamine causes groups of brain cells to communicate abnormally</a:t>
            </a:r>
          </a:p>
          <a:p>
            <a:pPr lvl="1" defTabSz="399967">
              <a:spcBef>
                <a:spcPts val="351"/>
              </a:spcBef>
              <a:defRPr sz="2400"/>
            </a:pPr>
            <a:r>
              <a:rPr lang="en-US" dirty="0"/>
              <a:t>Can be observed on EEG</a:t>
            </a:r>
          </a:p>
          <a:p>
            <a:pPr lvl="1" defTabSz="399967">
              <a:spcBef>
                <a:spcPts val="351"/>
              </a:spcBef>
              <a:defRPr sz="2400"/>
            </a:pPr>
            <a:r>
              <a:rPr lang="en-US" dirty="0"/>
              <a:t>Motor network timing problems = movement and cognitive impairment</a:t>
            </a:r>
          </a:p>
          <a:p>
            <a:pPr lvl="1" defTabSz="399967">
              <a:spcBef>
                <a:spcPts val="351"/>
              </a:spcBef>
              <a:defRPr sz="2400"/>
            </a:pPr>
            <a:r>
              <a:rPr lang="en-US" dirty="0"/>
              <a:t>Patterns can be influenced by electrical stimulation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91AEB6-21DF-4269-0264-0C94C735E2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3907"/>
          <a:stretch>
            <a:fillRect/>
          </a:stretch>
        </p:blipFill>
        <p:spPr>
          <a:xfrm>
            <a:off x="7423809" y="1843330"/>
            <a:ext cx="4342092" cy="468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94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7C786A-8A43-5FC9-F85D-91239BB60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F82BC42-1A23-6837-B65D-22BEA75E3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4647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Experience Dependent Neuroplasticity"/>
          <p:cNvSpPr txBox="1">
            <a:spLocks noGrp="1"/>
          </p:cNvSpPr>
          <p:nvPr>
            <p:ph type="title"/>
          </p:nvPr>
        </p:nvSpPr>
        <p:spPr>
          <a:xfrm>
            <a:off x="522498" y="430352"/>
            <a:ext cx="11243403" cy="1325563"/>
          </a:xfrm>
          <a:prstGeom prst="rect">
            <a:avLst/>
          </a:prstGeom>
        </p:spPr>
        <p:txBody>
          <a:bodyPr>
            <a:noAutofit/>
          </a:bodyPr>
          <a:lstStyle>
            <a:lvl1pPr defTabSz="484886">
              <a:defRPr sz="5800"/>
            </a:lvl1pPr>
          </a:lstStyle>
          <a:p>
            <a:r>
              <a:rPr lang="en-US" sz="4400" dirty="0">
                <a:solidFill>
                  <a:srgbClr val="009EF3"/>
                </a:solidFill>
              </a:rPr>
              <a:t>How Can You Participate in Research?</a:t>
            </a:r>
            <a:endParaRPr sz="4400" dirty="0">
              <a:solidFill>
                <a:srgbClr val="009EF3"/>
              </a:solidFill>
            </a:endParaRPr>
          </a:p>
        </p:txBody>
      </p:sp>
      <p:sp>
        <p:nvSpPr>
          <p:cNvPr id="585" name="Animal Models with PD show response to exercise…"/>
          <p:cNvSpPr txBox="1">
            <a:spLocks noGrp="1"/>
          </p:cNvSpPr>
          <p:nvPr>
            <p:ph idx="1"/>
          </p:nvPr>
        </p:nvSpPr>
        <p:spPr>
          <a:xfrm>
            <a:off x="555969" y="1755915"/>
            <a:ext cx="8829571" cy="485655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399967">
              <a:spcBef>
                <a:spcPts val="351"/>
              </a:spcBef>
              <a:buNone/>
              <a:defRPr sz="2400"/>
            </a:pPr>
            <a:r>
              <a:rPr lang="en-US" dirty="0"/>
              <a:t>Non-Invasive Brain Stimulation = </a:t>
            </a:r>
          </a:p>
          <a:p>
            <a:pPr lvl="1" defTabSz="399967">
              <a:spcBef>
                <a:spcPts val="351"/>
              </a:spcBef>
              <a:defRPr sz="2400"/>
            </a:pPr>
            <a:r>
              <a:rPr lang="en-US" dirty="0"/>
              <a:t>Transcranial Alternating Current Stimulation (</a:t>
            </a:r>
            <a:r>
              <a:rPr lang="en-US" dirty="0" err="1"/>
              <a:t>tACS</a:t>
            </a:r>
            <a:r>
              <a:rPr lang="en-US" dirty="0"/>
              <a:t>)</a:t>
            </a:r>
          </a:p>
          <a:p>
            <a:pPr lvl="1" defTabSz="399967">
              <a:spcBef>
                <a:spcPts val="351"/>
              </a:spcBef>
              <a:defRPr sz="2400"/>
            </a:pPr>
            <a:r>
              <a:rPr lang="en-US" dirty="0"/>
              <a:t>Transcranial Magnetic Stimulation</a:t>
            </a:r>
          </a:p>
          <a:p>
            <a:pPr lvl="1" defTabSz="399967">
              <a:spcBef>
                <a:spcPts val="351"/>
              </a:spcBef>
              <a:defRPr sz="2400"/>
            </a:pPr>
            <a:endParaRPr lang="en-US" dirty="0"/>
          </a:p>
          <a:p>
            <a:pPr marL="0" indent="0" defTabSz="399967">
              <a:spcBef>
                <a:spcPts val="351"/>
              </a:spcBef>
              <a:buNone/>
              <a:defRPr sz="2400"/>
            </a:pPr>
            <a:r>
              <a:rPr lang="en-US" b="1" dirty="0"/>
              <a:t>Research Questions:</a:t>
            </a:r>
          </a:p>
          <a:p>
            <a:pPr marL="342900" lvl="1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</a:rPr>
              <a:t>How structured exercise changes brain signals during walking</a:t>
            </a:r>
          </a:p>
          <a:p>
            <a:pPr marL="342900" lvl="1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</a:rPr>
              <a:t>Whether those changes meaningfully relate to mobility improvements</a:t>
            </a:r>
          </a:p>
          <a:p>
            <a:pPr marL="342900" lvl="1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</a:rPr>
              <a:t>Whether we can enhance those changes using targeted non-invasive stimulation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AF88DA-9284-6FEC-31C0-F0D74B20ED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353"/>
          <a:stretch>
            <a:fillRect/>
          </a:stretch>
        </p:blipFill>
        <p:spPr>
          <a:xfrm>
            <a:off x="8951495" y="1636754"/>
            <a:ext cx="2814406" cy="24096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3526D0-8488-1BEB-038D-52A3D151DC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909" b="9142"/>
          <a:stretch>
            <a:fillRect/>
          </a:stretch>
        </p:blipFill>
        <p:spPr>
          <a:xfrm>
            <a:off x="9536330" y="4184191"/>
            <a:ext cx="1644735" cy="240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53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068B3-4B9E-382A-7F03-87B4E4A9D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Experience Dependent Neuroplasticity">
            <a:extLst>
              <a:ext uri="{FF2B5EF4-FFF2-40B4-BE49-F238E27FC236}">
                <a16:creationId xmlns:a16="http://schemas.microsoft.com/office/drawing/2014/main" id="{75144058-B0E1-4E0C-5860-85974F7956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2498" y="430352"/>
            <a:ext cx="11243403" cy="1325563"/>
          </a:xfrm>
          <a:prstGeom prst="rect">
            <a:avLst/>
          </a:prstGeom>
        </p:spPr>
        <p:txBody>
          <a:bodyPr>
            <a:noAutofit/>
          </a:bodyPr>
          <a:lstStyle>
            <a:lvl1pPr defTabSz="484886">
              <a:defRPr sz="5800"/>
            </a:lvl1pPr>
          </a:lstStyle>
          <a:p>
            <a:r>
              <a:rPr lang="en-US" sz="4400" dirty="0">
                <a:solidFill>
                  <a:srgbClr val="009EF3"/>
                </a:solidFill>
              </a:rPr>
              <a:t>How Can You Participate in Research?</a:t>
            </a:r>
            <a:endParaRPr sz="4400" dirty="0">
              <a:solidFill>
                <a:srgbClr val="009EF3"/>
              </a:solidFill>
            </a:endParaRPr>
          </a:p>
        </p:txBody>
      </p:sp>
      <p:sp>
        <p:nvSpPr>
          <p:cNvPr id="585" name="Animal Models with PD show response to exercise…">
            <a:extLst>
              <a:ext uri="{FF2B5EF4-FFF2-40B4-BE49-F238E27FC236}">
                <a16:creationId xmlns:a16="http://schemas.microsoft.com/office/drawing/2014/main" id="{D667247B-42CD-9974-4C75-70663551284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55970" y="1755915"/>
            <a:ext cx="7604620" cy="485655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399967">
              <a:spcBef>
                <a:spcPts val="351"/>
              </a:spcBef>
              <a:buNone/>
              <a:defRPr sz="2400"/>
            </a:pPr>
            <a:r>
              <a:rPr lang="en-US" sz="3200" b="1" dirty="0"/>
              <a:t>Preliminary Results:</a:t>
            </a:r>
          </a:p>
          <a:p>
            <a:r>
              <a:rPr lang="en-US" sz="2400" dirty="0"/>
              <a:t>Active </a:t>
            </a:r>
            <a:r>
              <a:rPr lang="en-US" sz="2400" dirty="0" err="1"/>
              <a:t>rTMS</a:t>
            </a:r>
            <a:r>
              <a:rPr lang="en-US" sz="2400" dirty="0"/>
              <a:t> enhanced theta activity compared to sham stimulation. </a:t>
            </a:r>
          </a:p>
          <a:p>
            <a:pPr lvl="1"/>
            <a:r>
              <a:rPr lang="en-US" sz="2000" dirty="0"/>
              <a:t>Significant improvements in gait speed and arm swing velocity in PDFOG+.</a:t>
            </a:r>
          </a:p>
          <a:p>
            <a:pPr defTabSz="399967">
              <a:spcBef>
                <a:spcPts val="351"/>
              </a:spcBef>
              <a:defRPr sz="2400"/>
            </a:pPr>
            <a:r>
              <a:rPr lang="en-US" sz="2400" dirty="0" err="1"/>
              <a:t>tACS</a:t>
            </a:r>
            <a:r>
              <a:rPr lang="en-US" sz="2400" dirty="0"/>
              <a:t> + exercise demonstrate improvement in gait performance</a:t>
            </a:r>
          </a:p>
          <a:p>
            <a:pPr lvl="1" defTabSz="399967">
              <a:spcBef>
                <a:spcPts val="351"/>
              </a:spcBef>
              <a:defRPr sz="2400"/>
            </a:pPr>
            <a:r>
              <a:rPr lang="en-US" sz="2000" dirty="0"/>
              <a:t>Decrease in step asymmetry, less time in double limb support, reduction in step variability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A4F02B-4BDF-92F0-4544-8A27DB4F1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4319" y="1755915"/>
            <a:ext cx="3482825" cy="416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4192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9333F-E548-CA9C-F44C-E8863CA9F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Experience Dependent Neuroplasticity">
            <a:extLst>
              <a:ext uri="{FF2B5EF4-FFF2-40B4-BE49-F238E27FC236}">
                <a16:creationId xmlns:a16="http://schemas.microsoft.com/office/drawing/2014/main" id="{EB5250EA-C109-6123-9E8D-DA8D079438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2498" y="430352"/>
            <a:ext cx="11243403" cy="1325563"/>
          </a:xfrm>
          <a:prstGeom prst="rect">
            <a:avLst/>
          </a:prstGeom>
        </p:spPr>
        <p:txBody>
          <a:bodyPr>
            <a:noAutofit/>
          </a:bodyPr>
          <a:lstStyle>
            <a:lvl1pPr defTabSz="484886">
              <a:defRPr sz="5800"/>
            </a:lvl1pPr>
          </a:lstStyle>
          <a:p>
            <a:r>
              <a:rPr lang="en-US" sz="4400" dirty="0">
                <a:solidFill>
                  <a:srgbClr val="009EF3"/>
                </a:solidFill>
              </a:rPr>
              <a:t>How Can You Participate in Research?</a:t>
            </a:r>
            <a:endParaRPr sz="4400" dirty="0">
              <a:solidFill>
                <a:srgbClr val="009EF3"/>
              </a:solidFill>
            </a:endParaRPr>
          </a:p>
        </p:txBody>
      </p:sp>
      <p:sp>
        <p:nvSpPr>
          <p:cNvPr id="585" name="Animal Models with PD show response to exercise…">
            <a:extLst>
              <a:ext uri="{FF2B5EF4-FFF2-40B4-BE49-F238E27FC236}">
                <a16:creationId xmlns:a16="http://schemas.microsoft.com/office/drawing/2014/main" id="{BF4A49C7-D462-AD3F-392B-78987F36C64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55970" y="1755915"/>
            <a:ext cx="7319947" cy="485655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lvl="1" indent="0" defTabSz="399967">
              <a:spcBef>
                <a:spcPts val="351"/>
              </a:spcBef>
              <a:buNone/>
              <a:defRPr sz="2400"/>
            </a:pPr>
            <a:r>
              <a:rPr lang="en-US" sz="2800" dirty="0"/>
              <a:t>Recruitment:</a:t>
            </a:r>
          </a:p>
          <a:p>
            <a:pPr lvl="2" defTabSz="399967">
              <a:spcBef>
                <a:spcPts val="351"/>
              </a:spcBef>
              <a:defRPr sz="2400"/>
            </a:pPr>
            <a:r>
              <a:rPr lang="en-US" sz="2400" dirty="0"/>
              <a:t>People with Parkinson’s disease</a:t>
            </a:r>
          </a:p>
          <a:p>
            <a:pPr lvl="2" defTabSz="399967">
              <a:spcBef>
                <a:spcPts val="351"/>
              </a:spcBef>
              <a:defRPr sz="2400"/>
            </a:pPr>
            <a:r>
              <a:rPr lang="en-US" sz="2400" dirty="0"/>
              <a:t>Healthy Controls (</a:t>
            </a:r>
            <a:r>
              <a:rPr lang="en-US" sz="2400" dirty="0" err="1"/>
              <a:t>carepartners</a:t>
            </a:r>
            <a:r>
              <a:rPr lang="en-US" sz="2400" dirty="0"/>
              <a:t>, family members, others)</a:t>
            </a:r>
          </a:p>
          <a:p>
            <a:pPr lvl="2" defTabSz="399967">
              <a:spcBef>
                <a:spcPts val="351"/>
              </a:spcBef>
              <a:defRPr sz="2400"/>
            </a:pPr>
            <a:endParaRPr lang="en-US" sz="2400" dirty="0"/>
          </a:p>
          <a:p>
            <a:pPr marL="457200" lvl="1" indent="0" defTabSz="399967">
              <a:spcBef>
                <a:spcPts val="351"/>
              </a:spcBef>
              <a:buNone/>
              <a:defRPr sz="2400"/>
            </a:pPr>
            <a:r>
              <a:rPr lang="en-US" sz="2800" dirty="0"/>
              <a:t>Exclusion:</a:t>
            </a:r>
          </a:p>
          <a:p>
            <a:pPr lvl="2" defTabSz="399967">
              <a:spcBef>
                <a:spcPts val="351"/>
              </a:spcBef>
              <a:defRPr sz="2400"/>
            </a:pPr>
            <a:r>
              <a:rPr lang="en-US" sz="2400" dirty="0"/>
              <a:t>DBS</a:t>
            </a:r>
          </a:p>
          <a:p>
            <a:pPr lvl="2" defTabSz="399967">
              <a:spcBef>
                <a:spcPts val="351"/>
              </a:spcBef>
              <a:defRPr sz="2400"/>
            </a:pPr>
            <a:r>
              <a:rPr lang="en-US" sz="2400" dirty="0"/>
              <a:t>Pacemaker</a:t>
            </a:r>
          </a:p>
          <a:p>
            <a:pPr lvl="2" defTabSz="399967">
              <a:spcBef>
                <a:spcPts val="351"/>
              </a:spcBef>
              <a:defRPr sz="2400"/>
            </a:pPr>
            <a:r>
              <a:rPr lang="en-US" sz="2400" dirty="0"/>
              <a:t>History of other neurological conditions or seizures</a:t>
            </a:r>
          </a:p>
          <a:p>
            <a:pPr marL="457200" lvl="1" indent="0" algn="ctr" defTabSz="399967">
              <a:spcBef>
                <a:spcPts val="351"/>
              </a:spcBef>
              <a:buNone/>
              <a:defRPr sz="2400"/>
            </a:pPr>
            <a:endParaRPr lang="en-US" sz="2800" b="1" u="sn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36590B-CDE2-9B69-7420-31D8E54FB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6917" y="1762337"/>
            <a:ext cx="3498984" cy="466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7560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Experience Dependent Neuroplasticity"/>
          <p:cNvSpPr txBox="1">
            <a:spLocks noGrp="1"/>
          </p:cNvSpPr>
          <p:nvPr>
            <p:ph type="title"/>
          </p:nvPr>
        </p:nvSpPr>
        <p:spPr>
          <a:xfrm>
            <a:off x="522498" y="430352"/>
            <a:ext cx="11243403" cy="1325563"/>
          </a:xfrm>
          <a:prstGeom prst="rect">
            <a:avLst/>
          </a:prstGeom>
        </p:spPr>
        <p:txBody>
          <a:bodyPr>
            <a:noAutofit/>
          </a:bodyPr>
          <a:lstStyle>
            <a:lvl1pPr defTabSz="484886">
              <a:defRPr sz="5800"/>
            </a:lvl1pPr>
          </a:lstStyle>
          <a:p>
            <a:r>
              <a:rPr lang="en-US" sz="4400">
                <a:solidFill>
                  <a:srgbClr val="009EF3"/>
                </a:solidFill>
              </a:rPr>
              <a:t>Questions?</a:t>
            </a:r>
            <a:endParaRPr lang="en-US" sz="4400" dirty="0">
              <a:solidFill>
                <a:srgbClr val="009EF3"/>
              </a:solidFill>
            </a:endParaRPr>
          </a:p>
        </p:txBody>
      </p:sp>
      <p:sp>
        <p:nvSpPr>
          <p:cNvPr id="585" name="Animal Models with PD show response to exercise…"/>
          <p:cNvSpPr txBox="1">
            <a:spLocks noGrp="1"/>
          </p:cNvSpPr>
          <p:nvPr>
            <p:ph idx="1"/>
          </p:nvPr>
        </p:nvSpPr>
        <p:spPr>
          <a:xfrm>
            <a:off x="555969" y="1755916"/>
            <a:ext cx="10704698" cy="75627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lvl="1" indent="0" algn="ctr" defTabSz="399967">
              <a:spcBef>
                <a:spcPts val="351"/>
              </a:spcBef>
              <a:buNone/>
              <a:defRPr sz="2400"/>
            </a:pPr>
            <a:r>
              <a:rPr lang="en-US" sz="4000" dirty="0"/>
              <a:t>Contact: matt.Leedom@usd.edu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D5E218-B178-1728-D32F-20E61BE16B61}"/>
              </a:ext>
            </a:extLst>
          </p:cNvPr>
          <p:cNvSpPr txBox="1"/>
          <p:nvPr/>
        </p:nvSpPr>
        <p:spPr>
          <a:xfrm>
            <a:off x="838200" y="3959402"/>
            <a:ext cx="44338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2000" b="1" i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Singh Lab</a:t>
            </a:r>
            <a:endParaRPr lang="en-US" sz="2000" i="1" u="sng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Dr. Arun Singh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PhD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Matt Leedom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PT, DPT, NCS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MD Rezwanul Akter Pallab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Gitanjali Sattanathan (Volunteer)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Fatima Shahid (Volunteer)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EED29FF-583D-F99E-8AA6-536B4F6A2E12}"/>
              </a:ext>
            </a:extLst>
          </p:cNvPr>
          <p:cNvSpPr txBox="1">
            <a:spLocks/>
          </p:cNvSpPr>
          <p:nvPr/>
        </p:nvSpPr>
        <p:spPr>
          <a:xfrm>
            <a:off x="838200" y="289859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00B0F0"/>
                </a:solidFill>
              </a:rPr>
              <a:t>Team and Acknowledgement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31562E-55BE-2ED6-1E14-4437BE9B0D6F}"/>
              </a:ext>
            </a:extLst>
          </p:cNvPr>
          <p:cNvSpPr txBox="1"/>
          <p:nvPr/>
        </p:nvSpPr>
        <p:spPr>
          <a:xfrm>
            <a:off x="6654643" y="3959402"/>
            <a:ext cx="4266398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Funding: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Seeds For Success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</a:b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CBBRe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BATS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University of South Dakota</a:t>
            </a: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1C06F6-66D9-CFA9-60A5-2AD807BE4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8667" y="4915709"/>
            <a:ext cx="1591194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166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8AA6D-65EE-6C87-DB00-7DA466EAE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9F871-4973-A8E9-9AE5-CC1703DB7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383" y="149553"/>
            <a:ext cx="7460028" cy="1325563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00B0F0"/>
                </a:solidFill>
              </a:rPr>
              <a:t>Research Milestones In PD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6C98A3-1CD3-B723-7C11-42FDBA4CFD61}"/>
              </a:ext>
            </a:extLst>
          </p:cNvPr>
          <p:cNvSpPr txBox="1"/>
          <p:nvPr/>
        </p:nvSpPr>
        <p:spPr>
          <a:xfrm>
            <a:off x="802257" y="1520785"/>
            <a:ext cx="9587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1817: An essay on the shaking palsy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554DEF-EE1B-7E5B-4F80-D6FC2144F8C2}"/>
              </a:ext>
            </a:extLst>
          </p:cNvPr>
          <p:cNvSpPr txBox="1"/>
          <p:nvPr/>
        </p:nvSpPr>
        <p:spPr>
          <a:xfrm>
            <a:off x="802257" y="2089674"/>
            <a:ext cx="9587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1967: L-Dopa becomes available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5E54B2-F304-E28B-69F2-799E65611FC6}"/>
              </a:ext>
            </a:extLst>
          </p:cNvPr>
          <p:cNvSpPr txBox="1"/>
          <p:nvPr/>
        </p:nvSpPr>
        <p:spPr>
          <a:xfrm>
            <a:off x="802256" y="2658563"/>
            <a:ext cx="9587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1983: PD is recreated in a lab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4D0B70-6595-0606-4D36-D55129A46A72}"/>
              </a:ext>
            </a:extLst>
          </p:cNvPr>
          <p:cNvSpPr txBox="1"/>
          <p:nvPr/>
        </p:nvSpPr>
        <p:spPr>
          <a:xfrm>
            <a:off x="802256" y="3227452"/>
            <a:ext cx="9587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1987: DBS first performed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D8C20D-A088-4136-4490-750A13F1116B}"/>
              </a:ext>
            </a:extLst>
          </p:cNvPr>
          <p:cNvSpPr txBox="1"/>
          <p:nvPr/>
        </p:nvSpPr>
        <p:spPr>
          <a:xfrm>
            <a:off x="802256" y="3796341"/>
            <a:ext cx="9587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1997-2000’s: Alpha synuclein + Genetics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950A7D-FCC5-47A4-D5B2-8D119AECA614}"/>
              </a:ext>
            </a:extLst>
          </p:cNvPr>
          <p:cNvSpPr txBox="1"/>
          <p:nvPr/>
        </p:nvSpPr>
        <p:spPr>
          <a:xfrm>
            <a:off x="802255" y="4365230"/>
            <a:ext cx="9587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2000 – 2010’s: Brain oscillations, imaging, biomarkers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251B4C-0B13-7F80-3D1F-407F8ACFC05B}"/>
              </a:ext>
            </a:extLst>
          </p:cNvPr>
          <p:cNvSpPr txBox="1"/>
          <p:nvPr/>
        </p:nvSpPr>
        <p:spPr>
          <a:xfrm>
            <a:off x="802253" y="4934119"/>
            <a:ext cx="9587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2010’s – LSVT, exercise and rehab science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4E9BAB-3724-DB21-2138-3189350F8B0C}"/>
              </a:ext>
            </a:extLst>
          </p:cNvPr>
          <p:cNvSpPr txBox="1"/>
          <p:nvPr/>
        </p:nvSpPr>
        <p:spPr>
          <a:xfrm>
            <a:off x="802252" y="5503008"/>
            <a:ext cx="958700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2020 – Neuromodulation and precision medicine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0118E7C-558E-A06D-BAC6-BCF64786A013}"/>
              </a:ext>
            </a:extLst>
          </p:cNvPr>
          <p:cNvSpPr/>
          <p:nvPr/>
        </p:nvSpPr>
        <p:spPr>
          <a:xfrm>
            <a:off x="8298612" y="704451"/>
            <a:ext cx="3416062" cy="30288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James Parkinson (1755-1824) - Find a Grave Memorial">
            <a:extLst>
              <a:ext uri="{FF2B5EF4-FFF2-40B4-BE49-F238E27FC236}">
                <a16:creationId xmlns:a16="http://schemas.microsoft.com/office/drawing/2014/main" id="{97A4A6BB-5DB6-D1F3-99FA-1CD929B80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373" y="882523"/>
            <a:ext cx="2970540" cy="268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INEMET 654 Pill Blue Oval 15mm - Pill Identifier">
            <a:extLst>
              <a:ext uri="{FF2B5EF4-FFF2-40B4-BE49-F238E27FC236}">
                <a16:creationId xmlns:a16="http://schemas.microsoft.com/office/drawing/2014/main" id="{41FFB4D7-9CEA-13AC-DC13-33C7F7980E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3" r="39140" b="12539"/>
          <a:stretch>
            <a:fillRect/>
          </a:stretch>
        </p:blipFill>
        <p:spPr bwMode="auto">
          <a:xfrm>
            <a:off x="8521373" y="882523"/>
            <a:ext cx="2970540" cy="268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iology research lab approaches new learning methods in the sciences">
            <a:extLst>
              <a:ext uri="{FF2B5EF4-FFF2-40B4-BE49-F238E27FC236}">
                <a16:creationId xmlns:a16="http://schemas.microsoft.com/office/drawing/2014/main" id="{41C6A3D3-552D-31C2-8DE4-2F072BDCC2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0" r="13200"/>
          <a:stretch>
            <a:fillRect/>
          </a:stretch>
        </p:blipFill>
        <p:spPr bwMode="auto">
          <a:xfrm>
            <a:off x="8521373" y="882523"/>
            <a:ext cx="2970540" cy="268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eep brain stimulation relieves refractory hypertension - Nik Patel">
            <a:extLst>
              <a:ext uri="{FF2B5EF4-FFF2-40B4-BE49-F238E27FC236}">
                <a16:creationId xmlns:a16="http://schemas.microsoft.com/office/drawing/2014/main" id="{48C98C73-9A95-8254-9442-4015770E5F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1" r="17235" b="1160"/>
          <a:stretch>
            <a:fillRect/>
          </a:stretch>
        </p:blipFill>
        <p:spPr bwMode="auto">
          <a:xfrm>
            <a:off x="8521373" y="883972"/>
            <a:ext cx="2970540" cy="268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63ED2F05-5DF8-242E-D361-8F58E2527A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6" r="8836"/>
          <a:stretch>
            <a:fillRect/>
          </a:stretch>
        </p:blipFill>
        <p:spPr bwMode="auto">
          <a:xfrm>
            <a:off x="8521371" y="865181"/>
            <a:ext cx="2970541" cy="270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Electroencephalography - Wikipedia">
            <a:extLst>
              <a:ext uri="{FF2B5EF4-FFF2-40B4-BE49-F238E27FC236}">
                <a16:creationId xmlns:a16="http://schemas.microsoft.com/office/drawing/2014/main" id="{1FDD8EF7-1CDF-A848-EEAD-DA2B57A7C7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09"/>
          <a:stretch>
            <a:fillRect/>
          </a:stretch>
        </p:blipFill>
        <p:spPr bwMode="auto">
          <a:xfrm>
            <a:off x="8521370" y="860990"/>
            <a:ext cx="2970542" cy="268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C84CD56-4EBF-89FE-EAAC-70E6287BD72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2707"/>
          <a:stretch>
            <a:fillRect/>
          </a:stretch>
        </p:blipFill>
        <p:spPr>
          <a:xfrm>
            <a:off x="8521369" y="839746"/>
            <a:ext cx="2970544" cy="2705173"/>
          </a:xfrm>
          <a:prstGeom prst="rect">
            <a:avLst/>
          </a:prstGeom>
        </p:spPr>
      </p:pic>
      <p:pic>
        <p:nvPicPr>
          <p:cNvPr id="1044" name="Picture 20" descr="Focused Ultrasound – Los Angeles, CA | Cedars-Sinai">
            <a:extLst>
              <a:ext uri="{FF2B5EF4-FFF2-40B4-BE49-F238E27FC236}">
                <a16:creationId xmlns:a16="http://schemas.microsoft.com/office/drawing/2014/main" id="{078893B3-94C6-5CB8-0952-A807A4F64C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26"/>
          <a:stretch>
            <a:fillRect/>
          </a:stretch>
        </p:blipFill>
        <p:spPr bwMode="auto">
          <a:xfrm>
            <a:off x="8521369" y="834722"/>
            <a:ext cx="2970540" cy="273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38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A8886A6-5426-494B-96D8-D962D2BA0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A3ED336-C09E-46E8-9774-B977D15FC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2347"/>
            <a:ext cx="12191999" cy="6105653"/>
          </a:xfrm>
          <a:custGeom>
            <a:avLst/>
            <a:gdLst>
              <a:gd name="connsiteX0" fmla="*/ 7538181 w 12191999"/>
              <a:gd name="connsiteY0" fmla="*/ 484 h 6105653"/>
              <a:gd name="connsiteX1" fmla="*/ 7569993 w 12191999"/>
              <a:gd name="connsiteY1" fmla="*/ 5527 h 6105653"/>
              <a:gd name="connsiteX2" fmla="*/ 7587853 w 12191999"/>
              <a:gd name="connsiteY2" fmla="*/ 84028 h 6105653"/>
              <a:gd name="connsiteX3" fmla="*/ 7559278 w 12191999"/>
              <a:gd name="connsiteY3" fmla="*/ 325347 h 6105653"/>
              <a:gd name="connsiteX4" fmla="*/ 7795021 w 12191999"/>
              <a:gd name="connsiteY4" fmla="*/ 25878 h 6105653"/>
              <a:gd name="connsiteX5" fmla="*/ 7759302 w 12191999"/>
              <a:gd name="connsiteY5" fmla="*/ 249752 h 6105653"/>
              <a:gd name="connsiteX6" fmla="*/ 7852171 w 12191999"/>
              <a:gd name="connsiteY6" fmla="*/ 313717 h 6105653"/>
              <a:gd name="connsiteX7" fmla="*/ 8002190 w 12191999"/>
              <a:gd name="connsiteY7" fmla="*/ 418385 h 6105653"/>
              <a:gd name="connsiteX8" fmla="*/ 8084343 w 12191999"/>
              <a:gd name="connsiteY8" fmla="*/ 491072 h 6105653"/>
              <a:gd name="connsiteX9" fmla="*/ 8348662 w 12191999"/>
              <a:gd name="connsiteY9" fmla="*/ 520146 h 6105653"/>
              <a:gd name="connsiteX10" fmla="*/ 8637984 w 12191999"/>
              <a:gd name="connsiteY10" fmla="*/ 459090 h 6105653"/>
              <a:gd name="connsiteX11" fmla="*/ 8784431 w 12191999"/>
              <a:gd name="connsiteY11" fmla="*/ 290457 h 6105653"/>
              <a:gd name="connsiteX12" fmla="*/ 8948737 w 12191999"/>
              <a:gd name="connsiteY12" fmla="*/ 339884 h 6105653"/>
              <a:gd name="connsiteX13" fmla="*/ 8848725 w 12191999"/>
              <a:gd name="connsiteY13" fmla="*/ 697501 h 6105653"/>
              <a:gd name="connsiteX14" fmla="*/ 9238059 w 12191999"/>
              <a:gd name="connsiteY14" fmla="*/ 165437 h 6105653"/>
              <a:gd name="connsiteX15" fmla="*/ 9255919 w 12191999"/>
              <a:gd name="connsiteY15" fmla="*/ 255567 h 6105653"/>
              <a:gd name="connsiteX16" fmla="*/ 9477374 w 12191999"/>
              <a:gd name="connsiteY16" fmla="*/ 578295 h 6105653"/>
              <a:gd name="connsiteX17" fmla="*/ 9488091 w 12191999"/>
              <a:gd name="connsiteY17" fmla="*/ 595740 h 6105653"/>
              <a:gd name="connsiteX18" fmla="*/ 9627393 w 12191999"/>
              <a:gd name="connsiteY18" fmla="*/ 650981 h 6105653"/>
              <a:gd name="connsiteX19" fmla="*/ 9648824 w 12191999"/>
              <a:gd name="connsiteY19" fmla="*/ 825429 h 6105653"/>
              <a:gd name="connsiteX20" fmla="*/ 9616678 w 12191999"/>
              <a:gd name="connsiteY20" fmla="*/ 970802 h 6105653"/>
              <a:gd name="connsiteX21" fmla="*/ 9655968 w 12191999"/>
              <a:gd name="connsiteY21" fmla="*/ 1127805 h 6105653"/>
              <a:gd name="connsiteX22" fmla="*/ 9638109 w 12191999"/>
              <a:gd name="connsiteY22" fmla="*/ 1267362 h 6105653"/>
              <a:gd name="connsiteX23" fmla="*/ 9663111 w 12191999"/>
              <a:gd name="connsiteY23" fmla="*/ 1386568 h 6105653"/>
              <a:gd name="connsiteX24" fmla="*/ 9780984 w 12191999"/>
              <a:gd name="connsiteY24" fmla="*/ 1270269 h 6105653"/>
              <a:gd name="connsiteX25" fmla="*/ 9780984 w 12191999"/>
              <a:gd name="connsiteY25" fmla="*/ 1107452 h 6105653"/>
              <a:gd name="connsiteX26" fmla="*/ 9855993 w 12191999"/>
              <a:gd name="connsiteY26" fmla="*/ 991154 h 6105653"/>
              <a:gd name="connsiteX27" fmla="*/ 9991724 w 12191999"/>
              <a:gd name="connsiteY27" fmla="*/ 880670 h 6105653"/>
              <a:gd name="connsiteX28" fmla="*/ 10209609 w 12191999"/>
              <a:gd name="connsiteY28" fmla="*/ 491071 h 6105653"/>
              <a:gd name="connsiteX29" fmla="*/ 10291762 w 12191999"/>
              <a:gd name="connsiteY29" fmla="*/ 421292 h 6105653"/>
              <a:gd name="connsiteX30" fmla="*/ 9973865 w 12191999"/>
              <a:gd name="connsiteY30" fmla="*/ 1531941 h 6105653"/>
              <a:gd name="connsiteX31" fmla="*/ 10106024 w 12191999"/>
              <a:gd name="connsiteY31" fmla="*/ 1188861 h 6105653"/>
              <a:gd name="connsiteX32" fmla="*/ 10081022 w 12191999"/>
              <a:gd name="connsiteY32" fmla="*/ 1421458 h 6105653"/>
              <a:gd name="connsiteX33" fmla="*/ 10170318 w 12191999"/>
              <a:gd name="connsiteY33" fmla="*/ 1549385 h 6105653"/>
              <a:gd name="connsiteX34" fmla="*/ 10198893 w 12191999"/>
              <a:gd name="connsiteY34" fmla="*/ 1549385 h 6105653"/>
              <a:gd name="connsiteX35" fmla="*/ 10281046 w 12191999"/>
              <a:gd name="connsiteY35" fmla="*/ 1453439 h 6105653"/>
              <a:gd name="connsiteX36" fmla="*/ 10334625 w 12191999"/>
              <a:gd name="connsiteY36" fmla="*/ 1398198 h 6105653"/>
              <a:gd name="connsiteX37" fmla="*/ 10527506 w 12191999"/>
              <a:gd name="connsiteY37" fmla="*/ 1247010 h 6105653"/>
              <a:gd name="connsiteX38" fmla="*/ 10548937 w 12191999"/>
              <a:gd name="connsiteY38" fmla="*/ 1354586 h 6105653"/>
              <a:gd name="connsiteX39" fmla="*/ 10588228 w 12191999"/>
              <a:gd name="connsiteY39" fmla="*/ 1395290 h 6105653"/>
              <a:gd name="connsiteX40" fmla="*/ 10645378 w 12191999"/>
              <a:gd name="connsiteY40" fmla="*/ 1366216 h 6105653"/>
              <a:gd name="connsiteX41" fmla="*/ 10820400 w 12191999"/>
              <a:gd name="connsiteY41" fmla="*/ 1031858 h 6105653"/>
              <a:gd name="connsiteX42" fmla="*/ 10956131 w 12191999"/>
              <a:gd name="connsiteY42" fmla="*/ 1005691 h 6105653"/>
              <a:gd name="connsiteX43" fmla="*/ 10977562 w 12191999"/>
              <a:gd name="connsiteY43" fmla="*/ 1069655 h 6105653"/>
              <a:gd name="connsiteX44" fmla="*/ 10966847 w 12191999"/>
              <a:gd name="connsiteY44" fmla="*/ 1142341 h 6105653"/>
              <a:gd name="connsiteX45" fmla="*/ 11074003 w 12191999"/>
              <a:gd name="connsiteY45" fmla="*/ 1084192 h 6105653"/>
              <a:gd name="connsiteX46" fmla="*/ 11181159 w 12191999"/>
              <a:gd name="connsiteY46" fmla="*/ 848688 h 6105653"/>
              <a:gd name="connsiteX47" fmla="*/ 11238309 w 12191999"/>
              <a:gd name="connsiteY47" fmla="*/ 805077 h 6105653"/>
              <a:gd name="connsiteX48" fmla="*/ 11266884 w 12191999"/>
              <a:gd name="connsiteY48" fmla="*/ 863226 h 6105653"/>
              <a:gd name="connsiteX49" fmla="*/ 11277600 w 12191999"/>
              <a:gd name="connsiteY49" fmla="*/ 906838 h 6105653"/>
              <a:gd name="connsiteX50" fmla="*/ 11724084 w 12191999"/>
              <a:gd name="connsiteY50" fmla="*/ 5527 h 6105653"/>
              <a:gd name="connsiteX51" fmla="*/ 11727656 w 12191999"/>
              <a:gd name="connsiteY51" fmla="*/ 209048 h 6105653"/>
              <a:gd name="connsiteX52" fmla="*/ 11656218 w 12191999"/>
              <a:gd name="connsiteY52" fmla="*/ 409663 h 6105653"/>
              <a:gd name="connsiteX53" fmla="*/ 11666934 w 12191999"/>
              <a:gd name="connsiteY53" fmla="*/ 621907 h 6105653"/>
              <a:gd name="connsiteX54" fmla="*/ 11631215 w 12191999"/>
              <a:gd name="connsiteY54" fmla="*/ 822521 h 6105653"/>
              <a:gd name="connsiteX55" fmla="*/ 11631215 w 12191999"/>
              <a:gd name="connsiteY55" fmla="*/ 996969 h 6105653"/>
              <a:gd name="connsiteX56" fmla="*/ 11684793 w 12191999"/>
              <a:gd name="connsiteY56" fmla="*/ 834151 h 6105653"/>
              <a:gd name="connsiteX57" fmla="*/ 11774090 w 12191999"/>
              <a:gd name="connsiteY57" fmla="*/ 773095 h 6105653"/>
              <a:gd name="connsiteX58" fmla="*/ 11856243 w 12191999"/>
              <a:gd name="connsiteY58" fmla="*/ 793447 h 6105653"/>
              <a:gd name="connsiteX59" fmla="*/ 11831240 w 12191999"/>
              <a:gd name="connsiteY59" fmla="*/ 860319 h 6105653"/>
              <a:gd name="connsiteX60" fmla="*/ 11738371 w 12191999"/>
              <a:gd name="connsiteY60" fmla="*/ 938820 h 6105653"/>
              <a:gd name="connsiteX61" fmla="*/ 11795521 w 12191999"/>
              <a:gd name="connsiteY61" fmla="*/ 956264 h 6105653"/>
              <a:gd name="connsiteX62" fmla="*/ 11838384 w 12191999"/>
              <a:gd name="connsiteY62" fmla="*/ 1002784 h 6105653"/>
              <a:gd name="connsiteX63" fmla="*/ 11816952 w 12191999"/>
              <a:gd name="connsiteY63" fmla="*/ 1270269 h 6105653"/>
              <a:gd name="connsiteX64" fmla="*/ 11999118 w 12191999"/>
              <a:gd name="connsiteY64" fmla="*/ 1092915 h 6105653"/>
              <a:gd name="connsiteX65" fmla="*/ 12027693 w 12191999"/>
              <a:gd name="connsiteY65" fmla="*/ 979524 h 6105653"/>
              <a:gd name="connsiteX66" fmla="*/ 12102703 w 12191999"/>
              <a:gd name="connsiteY66" fmla="*/ 953357 h 6105653"/>
              <a:gd name="connsiteX67" fmla="*/ 12120562 w 12191999"/>
              <a:gd name="connsiteY67" fmla="*/ 1005691 h 6105653"/>
              <a:gd name="connsiteX68" fmla="*/ 12056268 w 12191999"/>
              <a:gd name="connsiteY68" fmla="*/ 1267362 h 6105653"/>
              <a:gd name="connsiteX69" fmla="*/ 12081272 w 12191999"/>
              <a:gd name="connsiteY69" fmla="*/ 1310974 h 6105653"/>
              <a:gd name="connsiteX70" fmla="*/ 12191999 w 12191999"/>
              <a:gd name="connsiteY70" fmla="*/ 1008598 h 6105653"/>
              <a:gd name="connsiteX71" fmla="*/ 12191999 w 12191999"/>
              <a:gd name="connsiteY71" fmla="*/ 6105653 h 6105653"/>
              <a:gd name="connsiteX72" fmla="*/ 0 w 12191999"/>
              <a:gd name="connsiteY72" fmla="*/ 6105653 h 6105653"/>
              <a:gd name="connsiteX73" fmla="*/ 0 w 12191999"/>
              <a:gd name="connsiteY73" fmla="*/ 927116 h 6105653"/>
              <a:gd name="connsiteX74" fmla="*/ 61930 w 12191999"/>
              <a:gd name="connsiteY74" fmla="*/ 902578 h 6105653"/>
              <a:gd name="connsiteX75" fmla="*/ 155971 w 12191999"/>
              <a:gd name="connsiteY75" fmla="*/ 883588 h 6105653"/>
              <a:gd name="connsiteX76" fmla="*/ 277414 w 12191999"/>
              <a:gd name="connsiteY76" fmla="*/ 802179 h 6105653"/>
              <a:gd name="connsiteX77" fmla="*/ 638174 w 12191999"/>
              <a:gd name="connsiteY77" fmla="*/ 430025 h 6105653"/>
              <a:gd name="connsiteX78" fmla="*/ 477440 w 12191999"/>
              <a:gd name="connsiteY78" fmla="*/ 784735 h 6105653"/>
              <a:gd name="connsiteX79" fmla="*/ 827483 w 12191999"/>
              <a:gd name="connsiteY79" fmla="*/ 418395 h 6105653"/>
              <a:gd name="connsiteX80" fmla="*/ 956071 w 12191999"/>
              <a:gd name="connsiteY80" fmla="*/ 241040 h 6105653"/>
              <a:gd name="connsiteX81" fmla="*/ 999268 w 12191999"/>
              <a:gd name="connsiteY81" fmla="*/ 192386 h 6105653"/>
              <a:gd name="connsiteX82" fmla="*/ 1031080 w 12191999"/>
              <a:gd name="connsiteY82" fmla="*/ 197429 h 6105653"/>
              <a:gd name="connsiteX83" fmla="*/ 1048940 w 12191999"/>
              <a:gd name="connsiteY83" fmla="*/ 275930 h 6105653"/>
              <a:gd name="connsiteX84" fmla="*/ 1020365 w 12191999"/>
              <a:gd name="connsiteY84" fmla="*/ 517249 h 6105653"/>
              <a:gd name="connsiteX85" fmla="*/ 1256108 w 12191999"/>
              <a:gd name="connsiteY85" fmla="*/ 217780 h 6105653"/>
              <a:gd name="connsiteX86" fmla="*/ 1220389 w 12191999"/>
              <a:gd name="connsiteY86" fmla="*/ 441654 h 6105653"/>
              <a:gd name="connsiteX87" fmla="*/ 1313258 w 12191999"/>
              <a:gd name="connsiteY87" fmla="*/ 505619 h 6105653"/>
              <a:gd name="connsiteX88" fmla="*/ 1463277 w 12191999"/>
              <a:gd name="connsiteY88" fmla="*/ 610287 h 6105653"/>
              <a:gd name="connsiteX89" fmla="*/ 1545430 w 12191999"/>
              <a:gd name="connsiteY89" fmla="*/ 682974 h 6105653"/>
              <a:gd name="connsiteX90" fmla="*/ 1809749 w 12191999"/>
              <a:gd name="connsiteY90" fmla="*/ 712048 h 6105653"/>
              <a:gd name="connsiteX91" fmla="*/ 2099071 w 12191999"/>
              <a:gd name="connsiteY91" fmla="*/ 650992 h 6105653"/>
              <a:gd name="connsiteX92" fmla="*/ 2245518 w 12191999"/>
              <a:gd name="connsiteY92" fmla="*/ 482359 h 6105653"/>
              <a:gd name="connsiteX93" fmla="*/ 2409824 w 12191999"/>
              <a:gd name="connsiteY93" fmla="*/ 531786 h 6105653"/>
              <a:gd name="connsiteX94" fmla="*/ 2309812 w 12191999"/>
              <a:gd name="connsiteY94" fmla="*/ 889403 h 6105653"/>
              <a:gd name="connsiteX95" fmla="*/ 2699146 w 12191999"/>
              <a:gd name="connsiteY95" fmla="*/ 357339 h 6105653"/>
              <a:gd name="connsiteX96" fmla="*/ 2717006 w 12191999"/>
              <a:gd name="connsiteY96" fmla="*/ 447469 h 6105653"/>
              <a:gd name="connsiteX97" fmla="*/ 2938461 w 12191999"/>
              <a:gd name="connsiteY97" fmla="*/ 770197 h 6105653"/>
              <a:gd name="connsiteX98" fmla="*/ 2949178 w 12191999"/>
              <a:gd name="connsiteY98" fmla="*/ 787642 h 6105653"/>
              <a:gd name="connsiteX99" fmla="*/ 3088480 w 12191999"/>
              <a:gd name="connsiteY99" fmla="*/ 842883 h 6105653"/>
              <a:gd name="connsiteX100" fmla="*/ 3109911 w 12191999"/>
              <a:gd name="connsiteY100" fmla="*/ 1017331 h 6105653"/>
              <a:gd name="connsiteX101" fmla="*/ 3077765 w 12191999"/>
              <a:gd name="connsiteY101" fmla="*/ 1162704 h 6105653"/>
              <a:gd name="connsiteX102" fmla="*/ 3117055 w 12191999"/>
              <a:gd name="connsiteY102" fmla="*/ 1319707 h 6105653"/>
              <a:gd name="connsiteX103" fmla="*/ 3099196 w 12191999"/>
              <a:gd name="connsiteY103" fmla="*/ 1459264 h 6105653"/>
              <a:gd name="connsiteX104" fmla="*/ 3124198 w 12191999"/>
              <a:gd name="connsiteY104" fmla="*/ 1578470 h 6105653"/>
              <a:gd name="connsiteX105" fmla="*/ 3242071 w 12191999"/>
              <a:gd name="connsiteY105" fmla="*/ 1462171 h 6105653"/>
              <a:gd name="connsiteX106" fmla="*/ 3242071 w 12191999"/>
              <a:gd name="connsiteY106" fmla="*/ 1299354 h 6105653"/>
              <a:gd name="connsiteX107" fmla="*/ 3317080 w 12191999"/>
              <a:gd name="connsiteY107" fmla="*/ 1183056 h 6105653"/>
              <a:gd name="connsiteX108" fmla="*/ 3452811 w 12191999"/>
              <a:gd name="connsiteY108" fmla="*/ 1072572 h 6105653"/>
              <a:gd name="connsiteX109" fmla="*/ 3670696 w 12191999"/>
              <a:gd name="connsiteY109" fmla="*/ 682973 h 6105653"/>
              <a:gd name="connsiteX110" fmla="*/ 3752849 w 12191999"/>
              <a:gd name="connsiteY110" fmla="*/ 613194 h 6105653"/>
              <a:gd name="connsiteX111" fmla="*/ 3434952 w 12191999"/>
              <a:gd name="connsiteY111" fmla="*/ 1723843 h 6105653"/>
              <a:gd name="connsiteX112" fmla="*/ 3567111 w 12191999"/>
              <a:gd name="connsiteY112" fmla="*/ 1380763 h 6105653"/>
              <a:gd name="connsiteX113" fmla="*/ 3542109 w 12191999"/>
              <a:gd name="connsiteY113" fmla="*/ 1613360 h 6105653"/>
              <a:gd name="connsiteX114" fmla="*/ 3631405 w 12191999"/>
              <a:gd name="connsiteY114" fmla="*/ 1741287 h 6105653"/>
              <a:gd name="connsiteX115" fmla="*/ 3659980 w 12191999"/>
              <a:gd name="connsiteY115" fmla="*/ 1741287 h 6105653"/>
              <a:gd name="connsiteX116" fmla="*/ 3742133 w 12191999"/>
              <a:gd name="connsiteY116" fmla="*/ 1645341 h 6105653"/>
              <a:gd name="connsiteX117" fmla="*/ 3795712 w 12191999"/>
              <a:gd name="connsiteY117" fmla="*/ 1590100 h 6105653"/>
              <a:gd name="connsiteX118" fmla="*/ 3988593 w 12191999"/>
              <a:gd name="connsiteY118" fmla="*/ 1438912 h 6105653"/>
              <a:gd name="connsiteX119" fmla="*/ 4010024 w 12191999"/>
              <a:gd name="connsiteY119" fmla="*/ 1546488 h 6105653"/>
              <a:gd name="connsiteX120" fmla="*/ 4049315 w 12191999"/>
              <a:gd name="connsiteY120" fmla="*/ 1587192 h 6105653"/>
              <a:gd name="connsiteX121" fmla="*/ 4106465 w 12191999"/>
              <a:gd name="connsiteY121" fmla="*/ 1558118 h 6105653"/>
              <a:gd name="connsiteX122" fmla="*/ 4281487 w 12191999"/>
              <a:gd name="connsiteY122" fmla="*/ 1223760 h 6105653"/>
              <a:gd name="connsiteX123" fmla="*/ 4417219 w 12191999"/>
              <a:gd name="connsiteY123" fmla="*/ 1197593 h 6105653"/>
              <a:gd name="connsiteX124" fmla="*/ 4438649 w 12191999"/>
              <a:gd name="connsiteY124" fmla="*/ 1261557 h 6105653"/>
              <a:gd name="connsiteX125" fmla="*/ 4427935 w 12191999"/>
              <a:gd name="connsiteY125" fmla="*/ 1334243 h 6105653"/>
              <a:gd name="connsiteX126" fmla="*/ 4535090 w 12191999"/>
              <a:gd name="connsiteY126" fmla="*/ 1276094 h 6105653"/>
              <a:gd name="connsiteX127" fmla="*/ 4642246 w 12191999"/>
              <a:gd name="connsiteY127" fmla="*/ 1040590 h 6105653"/>
              <a:gd name="connsiteX128" fmla="*/ 4699396 w 12191999"/>
              <a:gd name="connsiteY128" fmla="*/ 996979 h 6105653"/>
              <a:gd name="connsiteX129" fmla="*/ 4727971 w 12191999"/>
              <a:gd name="connsiteY129" fmla="*/ 1055128 h 6105653"/>
              <a:gd name="connsiteX130" fmla="*/ 4738688 w 12191999"/>
              <a:gd name="connsiteY130" fmla="*/ 1098740 h 6105653"/>
              <a:gd name="connsiteX131" fmla="*/ 5185172 w 12191999"/>
              <a:gd name="connsiteY131" fmla="*/ 197429 h 6105653"/>
              <a:gd name="connsiteX132" fmla="*/ 5188744 w 12191999"/>
              <a:gd name="connsiteY132" fmla="*/ 400950 h 6105653"/>
              <a:gd name="connsiteX133" fmla="*/ 5117306 w 12191999"/>
              <a:gd name="connsiteY133" fmla="*/ 601565 h 6105653"/>
              <a:gd name="connsiteX134" fmla="*/ 5128021 w 12191999"/>
              <a:gd name="connsiteY134" fmla="*/ 813809 h 6105653"/>
              <a:gd name="connsiteX135" fmla="*/ 5092302 w 12191999"/>
              <a:gd name="connsiteY135" fmla="*/ 1014423 h 6105653"/>
              <a:gd name="connsiteX136" fmla="*/ 5092302 w 12191999"/>
              <a:gd name="connsiteY136" fmla="*/ 1188871 h 6105653"/>
              <a:gd name="connsiteX137" fmla="*/ 5145880 w 12191999"/>
              <a:gd name="connsiteY137" fmla="*/ 1026053 h 6105653"/>
              <a:gd name="connsiteX138" fmla="*/ 5235177 w 12191999"/>
              <a:gd name="connsiteY138" fmla="*/ 964997 h 6105653"/>
              <a:gd name="connsiteX139" fmla="*/ 5317331 w 12191999"/>
              <a:gd name="connsiteY139" fmla="*/ 985349 h 6105653"/>
              <a:gd name="connsiteX140" fmla="*/ 5292327 w 12191999"/>
              <a:gd name="connsiteY140" fmla="*/ 1052221 h 6105653"/>
              <a:gd name="connsiteX141" fmla="*/ 5199458 w 12191999"/>
              <a:gd name="connsiteY141" fmla="*/ 1130722 h 6105653"/>
              <a:gd name="connsiteX142" fmla="*/ 5256608 w 12191999"/>
              <a:gd name="connsiteY142" fmla="*/ 1148166 h 6105653"/>
              <a:gd name="connsiteX143" fmla="*/ 5299471 w 12191999"/>
              <a:gd name="connsiteY143" fmla="*/ 1194686 h 6105653"/>
              <a:gd name="connsiteX144" fmla="*/ 5278039 w 12191999"/>
              <a:gd name="connsiteY144" fmla="*/ 1462171 h 6105653"/>
              <a:gd name="connsiteX145" fmla="*/ 5460205 w 12191999"/>
              <a:gd name="connsiteY145" fmla="*/ 1284817 h 6105653"/>
              <a:gd name="connsiteX146" fmla="*/ 5488780 w 12191999"/>
              <a:gd name="connsiteY146" fmla="*/ 1171426 h 6105653"/>
              <a:gd name="connsiteX147" fmla="*/ 5539513 w 12191999"/>
              <a:gd name="connsiteY147" fmla="*/ 1140353 h 6105653"/>
              <a:gd name="connsiteX148" fmla="*/ 5552720 w 12191999"/>
              <a:gd name="connsiteY148" fmla="*/ 1143022 h 6105653"/>
              <a:gd name="connsiteX149" fmla="*/ 5574208 w 12191999"/>
              <a:gd name="connsiteY149" fmla="*/ 1115811 h 6105653"/>
              <a:gd name="connsiteX150" fmla="*/ 5734050 w 12191999"/>
              <a:gd name="connsiteY150" fmla="*/ 1075470 h 6105653"/>
              <a:gd name="connsiteX151" fmla="*/ 5798343 w 12191999"/>
              <a:gd name="connsiteY151" fmla="*/ 1020228 h 6105653"/>
              <a:gd name="connsiteX152" fmla="*/ 5884068 w 12191999"/>
              <a:gd name="connsiteY152" fmla="*/ 883578 h 6105653"/>
              <a:gd name="connsiteX153" fmla="*/ 6066234 w 12191999"/>
              <a:gd name="connsiteY153" fmla="*/ 645166 h 6105653"/>
              <a:gd name="connsiteX154" fmla="*/ 6109096 w 12191999"/>
              <a:gd name="connsiteY154" fmla="*/ 732391 h 6105653"/>
              <a:gd name="connsiteX155" fmla="*/ 5998368 w 12191999"/>
              <a:gd name="connsiteY155" fmla="*/ 985338 h 6105653"/>
              <a:gd name="connsiteX156" fmla="*/ 5969793 w 12191999"/>
              <a:gd name="connsiteY156" fmla="*/ 1168509 h 6105653"/>
              <a:gd name="connsiteX157" fmla="*/ 6162674 w 12191999"/>
              <a:gd name="connsiteY157" fmla="*/ 909745 h 6105653"/>
              <a:gd name="connsiteX158" fmla="*/ 6412705 w 12191999"/>
              <a:gd name="connsiteY158" fmla="*/ 659704 h 6105653"/>
              <a:gd name="connsiteX159" fmla="*/ 6366271 w 12191999"/>
              <a:gd name="connsiteY159" fmla="*/ 851596 h 6105653"/>
              <a:gd name="connsiteX160" fmla="*/ 6398418 w 12191999"/>
              <a:gd name="connsiteY160" fmla="*/ 860319 h 6105653"/>
              <a:gd name="connsiteX161" fmla="*/ 6694884 w 12191999"/>
              <a:gd name="connsiteY161" fmla="*/ 691686 h 6105653"/>
              <a:gd name="connsiteX162" fmla="*/ 6816327 w 12191999"/>
              <a:gd name="connsiteY162" fmla="*/ 610277 h 6105653"/>
              <a:gd name="connsiteX163" fmla="*/ 7177087 w 12191999"/>
              <a:gd name="connsiteY163" fmla="*/ 238123 h 6105653"/>
              <a:gd name="connsiteX164" fmla="*/ 7016353 w 12191999"/>
              <a:gd name="connsiteY164" fmla="*/ 592833 h 6105653"/>
              <a:gd name="connsiteX165" fmla="*/ 7366396 w 12191999"/>
              <a:gd name="connsiteY165" fmla="*/ 226493 h 6105653"/>
              <a:gd name="connsiteX166" fmla="*/ 7494984 w 12191999"/>
              <a:gd name="connsiteY166" fmla="*/ 49138 h 6105653"/>
              <a:gd name="connsiteX167" fmla="*/ 7538181 w 12191999"/>
              <a:gd name="connsiteY167" fmla="*/ 484 h 6105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12191999" h="6105653">
                <a:moveTo>
                  <a:pt x="7538181" y="484"/>
                </a:moveTo>
                <a:cubicBezTo>
                  <a:pt x="7546999" y="-833"/>
                  <a:pt x="7557492" y="439"/>
                  <a:pt x="7569993" y="5527"/>
                </a:cubicBezTo>
                <a:cubicBezTo>
                  <a:pt x="7612855" y="22971"/>
                  <a:pt x="7598567" y="54953"/>
                  <a:pt x="7587853" y="84028"/>
                </a:cubicBezTo>
                <a:cubicBezTo>
                  <a:pt x="7559278" y="153806"/>
                  <a:pt x="7559278" y="229401"/>
                  <a:pt x="7559278" y="325347"/>
                </a:cubicBezTo>
                <a:cubicBezTo>
                  <a:pt x="7695009" y="243938"/>
                  <a:pt x="7652146" y="95658"/>
                  <a:pt x="7795021" y="25878"/>
                </a:cubicBezTo>
                <a:cubicBezTo>
                  <a:pt x="7820024" y="113102"/>
                  <a:pt x="7770018" y="179974"/>
                  <a:pt x="7759302" y="249752"/>
                </a:cubicBezTo>
                <a:cubicBezTo>
                  <a:pt x="7748587" y="313717"/>
                  <a:pt x="7773590" y="328254"/>
                  <a:pt x="7852171" y="313717"/>
                </a:cubicBezTo>
                <a:cubicBezTo>
                  <a:pt x="7973615" y="290457"/>
                  <a:pt x="8034337" y="325347"/>
                  <a:pt x="8002190" y="418385"/>
                </a:cubicBezTo>
                <a:cubicBezTo>
                  <a:pt x="7970043" y="505609"/>
                  <a:pt x="8016478" y="514331"/>
                  <a:pt x="8084343" y="491072"/>
                </a:cubicBezTo>
                <a:cubicBezTo>
                  <a:pt x="8184355" y="456182"/>
                  <a:pt x="8262937" y="493979"/>
                  <a:pt x="8348662" y="520146"/>
                </a:cubicBezTo>
                <a:cubicBezTo>
                  <a:pt x="8477249" y="560851"/>
                  <a:pt x="8541543" y="543406"/>
                  <a:pt x="8637984" y="459090"/>
                </a:cubicBezTo>
                <a:cubicBezTo>
                  <a:pt x="8691561" y="409663"/>
                  <a:pt x="8737996" y="360236"/>
                  <a:pt x="8784431" y="290457"/>
                </a:cubicBezTo>
                <a:cubicBezTo>
                  <a:pt x="8809434" y="450367"/>
                  <a:pt x="8895158" y="284642"/>
                  <a:pt x="8948737" y="339884"/>
                </a:cubicBezTo>
                <a:cubicBezTo>
                  <a:pt x="8970168" y="453274"/>
                  <a:pt x="8798717" y="543406"/>
                  <a:pt x="8848725" y="697501"/>
                </a:cubicBezTo>
                <a:cubicBezTo>
                  <a:pt x="8995171" y="511424"/>
                  <a:pt x="9041606" y="302087"/>
                  <a:pt x="9238059" y="165437"/>
                </a:cubicBezTo>
                <a:cubicBezTo>
                  <a:pt x="9280921" y="197419"/>
                  <a:pt x="9238059" y="229401"/>
                  <a:pt x="9255919" y="255567"/>
                </a:cubicBezTo>
                <a:cubicBezTo>
                  <a:pt x="9266634" y="255567"/>
                  <a:pt x="9198767" y="560851"/>
                  <a:pt x="9477374" y="578295"/>
                </a:cubicBezTo>
                <a:cubicBezTo>
                  <a:pt x="9477374" y="584110"/>
                  <a:pt x="9477374" y="589925"/>
                  <a:pt x="9488091" y="595740"/>
                </a:cubicBezTo>
                <a:cubicBezTo>
                  <a:pt x="9527380" y="627722"/>
                  <a:pt x="9620249" y="598648"/>
                  <a:pt x="9627393" y="650981"/>
                </a:cubicBezTo>
                <a:cubicBezTo>
                  <a:pt x="9634537" y="709131"/>
                  <a:pt x="9666684" y="764373"/>
                  <a:pt x="9648824" y="825429"/>
                </a:cubicBezTo>
                <a:cubicBezTo>
                  <a:pt x="9634537" y="871948"/>
                  <a:pt x="9616678" y="921374"/>
                  <a:pt x="9616678" y="970802"/>
                </a:cubicBezTo>
                <a:cubicBezTo>
                  <a:pt x="9616678" y="1023136"/>
                  <a:pt x="9495233" y="1095822"/>
                  <a:pt x="9655968" y="1127805"/>
                </a:cubicBezTo>
                <a:cubicBezTo>
                  <a:pt x="9663111" y="1127805"/>
                  <a:pt x="9645252" y="1217935"/>
                  <a:pt x="9638109" y="1267362"/>
                </a:cubicBezTo>
                <a:cubicBezTo>
                  <a:pt x="9630965" y="1308066"/>
                  <a:pt x="9598818" y="1357494"/>
                  <a:pt x="9663111" y="1386568"/>
                </a:cubicBezTo>
                <a:cubicBezTo>
                  <a:pt x="9702403" y="1401105"/>
                  <a:pt x="9773840" y="1331326"/>
                  <a:pt x="9780984" y="1270269"/>
                </a:cubicBezTo>
                <a:cubicBezTo>
                  <a:pt x="9788127" y="1215028"/>
                  <a:pt x="9795271" y="1159787"/>
                  <a:pt x="9780984" y="1107452"/>
                </a:cubicBezTo>
                <a:cubicBezTo>
                  <a:pt x="9763125" y="1043488"/>
                  <a:pt x="9791699" y="1008598"/>
                  <a:pt x="9855993" y="991154"/>
                </a:cubicBezTo>
                <a:cubicBezTo>
                  <a:pt x="9923858" y="970802"/>
                  <a:pt x="9959577" y="933005"/>
                  <a:pt x="9991724" y="880670"/>
                </a:cubicBezTo>
                <a:cubicBezTo>
                  <a:pt x="10070305" y="752742"/>
                  <a:pt x="10163174" y="630630"/>
                  <a:pt x="10209609" y="491071"/>
                </a:cubicBezTo>
                <a:cubicBezTo>
                  <a:pt x="10216753" y="464905"/>
                  <a:pt x="10231040" y="432923"/>
                  <a:pt x="10291762" y="421292"/>
                </a:cubicBezTo>
                <a:cubicBezTo>
                  <a:pt x="10198893" y="799262"/>
                  <a:pt x="9959577" y="1142341"/>
                  <a:pt x="9973865" y="1531941"/>
                </a:cubicBezTo>
                <a:cubicBezTo>
                  <a:pt x="10048874" y="1427272"/>
                  <a:pt x="10052446" y="1302252"/>
                  <a:pt x="10106024" y="1188861"/>
                </a:cubicBezTo>
                <a:cubicBezTo>
                  <a:pt x="10145315" y="1270269"/>
                  <a:pt x="10102453" y="1345863"/>
                  <a:pt x="10081022" y="1421458"/>
                </a:cubicBezTo>
                <a:cubicBezTo>
                  <a:pt x="10063162" y="1485421"/>
                  <a:pt x="10059590" y="1543570"/>
                  <a:pt x="10170318" y="1549385"/>
                </a:cubicBezTo>
                <a:cubicBezTo>
                  <a:pt x="10181034" y="1549385"/>
                  <a:pt x="10188178" y="1549385"/>
                  <a:pt x="10198893" y="1549385"/>
                </a:cubicBezTo>
                <a:cubicBezTo>
                  <a:pt x="10245327" y="1526126"/>
                  <a:pt x="10266759" y="1494144"/>
                  <a:pt x="10281046" y="1453439"/>
                </a:cubicBezTo>
                <a:cubicBezTo>
                  <a:pt x="10288190" y="1430180"/>
                  <a:pt x="10302477" y="1398198"/>
                  <a:pt x="10334625" y="1398198"/>
                </a:cubicBezTo>
                <a:cubicBezTo>
                  <a:pt x="10456068" y="1401105"/>
                  <a:pt x="10491787" y="1322604"/>
                  <a:pt x="10527506" y="1247010"/>
                </a:cubicBezTo>
                <a:cubicBezTo>
                  <a:pt x="10588228" y="1287714"/>
                  <a:pt x="10545365" y="1322604"/>
                  <a:pt x="10548937" y="1354586"/>
                </a:cubicBezTo>
                <a:cubicBezTo>
                  <a:pt x="10552509" y="1374938"/>
                  <a:pt x="10556080" y="1395290"/>
                  <a:pt x="10588228" y="1395290"/>
                </a:cubicBezTo>
                <a:cubicBezTo>
                  <a:pt x="10613230" y="1395290"/>
                  <a:pt x="10645378" y="1386568"/>
                  <a:pt x="10645378" y="1366216"/>
                </a:cubicBezTo>
                <a:cubicBezTo>
                  <a:pt x="10648949" y="1238288"/>
                  <a:pt x="10820400" y="1165601"/>
                  <a:pt x="10820400" y="1031858"/>
                </a:cubicBezTo>
                <a:cubicBezTo>
                  <a:pt x="10820400" y="950449"/>
                  <a:pt x="10916840" y="1072563"/>
                  <a:pt x="10956131" y="1005691"/>
                </a:cubicBezTo>
                <a:cubicBezTo>
                  <a:pt x="10966847" y="991154"/>
                  <a:pt x="10981133" y="1046395"/>
                  <a:pt x="10977562" y="1069655"/>
                </a:cubicBezTo>
                <a:cubicBezTo>
                  <a:pt x="10973991" y="1092915"/>
                  <a:pt x="10948987" y="1113267"/>
                  <a:pt x="10966847" y="1142341"/>
                </a:cubicBezTo>
                <a:cubicBezTo>
                  <a:pt x="11031140" y="1156879"/>
                  <a:pt x="11056143" y="1119081"/>
                  <a:pt x="11074003" y="1084192"/>
                </a:cubicBezTo>
                <a:cubicBezTo>
                  <a:pt x="11116865" y="1008598"/>
                  <a:pt x="11166871" y="933005"/>
                  <a:pt x="11181159" y="848688"/>
                </a:cubicBezTo>
                <a:cubicBezTo>
                  <a:pt x="11184730" y="819614"/>
                  <a:pt x="11202590" y="802169"/>
                  <a:pt x="11238309" y="805077"/>
                </a:cubicBezTo>
                <a:cubicBezTo>
                  <a:pt x="11284744" y="810891"/>
                  <a:pt x="11270456" y="839966"/>
                  <a:pt x="11266884" y="863226"/>
                </a:cubicBezTo>
                <a:cubicBezTo>
                  <a:pt x="11263312" y="877763"/>
                  <a:pt x="11252596" y="892300"/>
                  <a:pt x="11277600" y="906838"/>
                </a:cubicBezTo>
                <a:cubicBezTo>
                  <a:pt x="11531203" y="566666"/>
                  <a:pt x="11516915" y="386403"/>
                  <a:pt x="11724084" y="5527"/>
                </a:cubicBezTo>
                <a:cubicBezTo>
                  <a:pt x="11763375" y="89842"/>
                  <a:pt x="11734800" y="150899"/>
                  <a:pt x="11727656" y="209048"/>
                </a:cubicBezTo>
                <a:cubicBezTo>
                  <a:pt x="11709796" y="354421"/>
                  <a:pt x="11677649" y="264290"/>
                  <a:pt x="11656218" y="409663"/>
                </a:cubicBezTo>
                <a:cubicBezTo>
                  <a:pt x="11645503" y="479442"/>
                  <a:pt x="11609784" y="543406"/>
                  <a:pt x="11666934" y="621907"/>
                </a:cubicBezTo>
                <a:cubicBezTo>
                  <a:pt x="11706225" y="674241"/>
                  <a:pt x="11663362" y="758557"/>
                  <a:pt x="11631215" y="822521"/>
                </a:cubicBezTo>
                <a:cubicBezTo>
                  <a:pt x="11602640" y="874856"/>
                  <a:pt x="11595497" y="927190"/>
                  <a:pt x="11631215" y="996969"/>
                </a:cubicBezTo>
                <a:cubicBezTo>
                  <a:pt x="11652646" y="933005"/>
                  <a:pt x="11670505" y="883578"/>
                  <a:pt x="11684793" y="834151"/>
                </a:cubicBezTo>
                <a:cubicBezTo>
                  <a:pt x="11695509" y="793447"/>
                  <a:pt x="11720512" y="770187"/>
                  <a:pt x="11774090" y="773095"/>
                </a:cubicBezTo>
                <a:cubicBezTo>
                  <a:pt x="11802665" y="773095"/>
                  <a:pt x="11841956" y="764373"/>
                  <a:pt x="11856243" y="793447"/>
                </a:cubicBezTo>
                <a:cubicBezTo>
                  <a:pt x="11870531" y="816706"/>
                  <a:pt x="11856243" y="848688"/>
                  <a:pt x="11831240" y="860319"/>
                </a:cubicBezTo>
                <a:cubicBezTo>
                  <a:pt x="11784806" y="874856"/>
                  <a:pt x="11741944" y="889393"/>
                  <a:pt x="11738371" y="938820"/>
                </a:cubicBezTo>
                <a:cubicBezTo>
                  <a:pt x="11731228" y="1005691"/>
                  <a:pt x="11759802" y="967894"/>
                  <a:pt x="11795521" y="956264"/>
                </a:cubicBezTo>
                <a:cubicBezTo>
                  <a:pt x="11834812" y="944634"/>
                  <a:pt x="11845527" y="979524"/>
                  <a:pt x="11838384" y="1002784"/>
                </a:cubicBezTo>
                <a:cubicBezTo>
                  <a:pt x="11806237" y="1090007"/>
                  <a:pt x="11863387" y="1180138"/>
                  <a:pt x="11816952" y="1270269"/>
                </a:cubicBezTo>
                <a:cubicBezTo>
                  <a:pt x="11931252" y="1247010"/>
                  <a:pt x="11981259" y="1197583"/>
                  <a:pt x="11999118" y="1092915"/>
                </a:cubicBezTo>
                <a:cubicBezTo>
                  <a:pt x="12002690" y="1055118"/>
                  <a:pt x="11995547" y="1014413"/>
                  <a:pt x="12027693" y="979524"/>
                </a:cubicBezTo>
                <a:cubicBezTo>
                  <a:pt x="12045553" y="959172"/>
                  <a:pt x="12066984" y="938820"/>
                  <a:pt x="12102703" y="953357"/>
                </a:cubicBezTo>
                <a:cubicBezTo>
                  <a:pt x="12127705" y="962080"/>
                  <a:pt x="12127705" y="985338"/>
                  <a:pt x="12120562" y="1005691"/>
                </a:cubicBezTo>
                <a:cubicBezTo>
                  <a:pt x="12081272" y="1090007"/>
                  <a:pt x="12070555" y="1180138"/>
                  <a:pt x="12056268" y="1267362"/>
                </a:cubicBezTo>
                <a:cubicBezTo>
                  <a:pt x="12052697" y="1281899"/>
                  <a:pt x="12045553" y="1296437"/>
                  <a:pt x="12081272" y="1310974"/>
                </a:cubicBezTo>
                <a:cubicBezTo>
                  <a:pt x="12113418" y="1209213"/>
                  <a:pt x="12156280" y="1110359"/>
                  <a:pt x="12191999" y="1008598"/>
                </a:cubicBezTo>
                <a:lnTo>
                  <a:pt x="12191999" y="6105653"/>
                </a:lnTo>
                <a:lnTo>
                  <a:pt x="0" y="6105653"/>
                </a:lnTo>
                <a:lnTo>
                  <a:pt x="0" y="927116"/>
                </a:lnTo>
                <a:lnTo>
                  <a:pt x="61930" y="902578"/>
                </a:lnTo>
                <a:cubicBezTo>
                  <a:pt x="91454" y="894128"/>
                  <a:pt x="122931" y="887949"/>
                  <a:pt x="155971" y="883588"/>
                </a:cubicBezTo>
                <a:cubicBezTo>
                  <a:pt x="223837" y="877773"/>
                  <a:pt x="245268" y="839976"/>
                  <a:pt x="277414" y="802179"/>
                </a:cubicBezTo>
                <a:cubicBezTo>
                  <a:pt x="388143" y="674251"/>
                  <a:pt x="488155" y="537601"/>
                  <a:pt x="638174" y="430025"/>
                </a:cubicBezTo>
                <a:cubicBezTo>
                  <a:pt x="620315" y="555046"/>
                  <a:pt x="520302" y="653899"/>
                  <a:pt x="477440" y="784735"/>
                </a:cubicBezTo>
                <a:cubicBezTo>
                  <a:pt x="641746" y="680066"/>
                  <a:pt x="727471" y="543415"/>
                  <a:pt x="827483" y="418395"/>
                </a:cubicBezTo>
                <a:cubicBezTo>
                  <a:pt x="873917" y="360246"/>
                  <a:pt x="931068" y="307912"/>
                  <a:pt x="956071" y="241040"/>
                </a:cubicBezTo>
                <a:cubicBezTo>
                  <a:pt x="961429" y="223595"/>
                  <a:pt x="972814" y="196338"/>
                  <a:pt x="999268" y="192386"/>
                </a:cubicBezTo>
                <a:cubicBezTo>
                  <a:pt x="1008086" y="191069"/>
                  <a:pt x="1018579" y="192341"/>
                  <a:pt x="1031080" y="197429"/>
                </a:cubicBezTo>
                <a:cubicBezTo>
                  <a:pt x="1073942" y="214873"/>
                  <a:pt x="1059654" y="246855"/>
                  <a:pt x="1048940" y="275930"/>
                </a:cubicBezTo>
                <a:cubicBezTo>
                  <a:pt x="1020365" y="345708"/>
                  <a:pt x="1020365" y="421303"/>
                  <a:pt x="1020365" y="517249"/>
                </a:cubicBezTo>
                <a:cubicBezTo>
                  <a:pt x="1156096" y="435840"/>
                  <a:pt x="1113233" y="287560"/>
                  <a:pt x="1256108" y="217780"/>
                </a:cubicBezTo>
                <a:cubicBezTo>
                  <a:pt x="1281111" y="305004"/>
                  <a:pt x="1231105" y="371876"/>
                  <a:pt x="1220389" y="441654"/>
                </a:cubicBezTo>
                <a:cubicBezTo>
                  <a:pt x="1209674" y="505619"/>
                  <a:pt x="1234677" y="520156"/>
                  <a:pt x="1313258" y="505619"/>
                </a:cubicBezTo>
                <a:cubicBezTo>
                  <a:pt x="1434702" y="482359"/>
                  <a:pt x="1495424" y="517249"/>
                  <a:pt x="1463277" y="610287"/>
                </a:cubicBezTo>
                <a:cubicBezTo>
                  <a:pt x="1431130" y="697511"/>
                  <a:pt x="1477565" y="706233"/>
                  <a:pt x="1545430" y="682974"/>
                </a:cubicBezTo>
                <a:cubicBezTo>
                  <a:pt x="1645442" y="648084"/>
                  <a:pt x="1724024" y="685881"/>
                  <a:pt x="1809749" y="712048"/>
                </a:cubicBezTo>
                <a:cubicBezTo>
                  <a:pt x="1938336" y="752753"/>
                  <a:pt x="2002630" y="735308"/>
                  <a:pt x="2099071" y="650992"/>
                </a:cubicBezTo>
                <a:cubicBezTo>
                  <a:pt x="2152648" y="601565"/>
                  <a:pt x="2199083" y="552138"/>
                  <a:pt x="2245518" y="482359"/>
                </a:cubicBezTo>
                <a:cubicBezTo>
                  <a:pt x="2270521" y="642269"/>
                  <a:pt x="2356245" y="476544"/>
                  <a:pt x="2409824" y="531786"/>
                </a:cubicBezTo>
                <a:cubicBezTo>
                  <a:pt x="2431255" y="645176"/>
                  <a:pt x="2259804" y="735308"/>
                  <a:pt x="2309812" y="889403"/>
                </a:cubicBezTo>
                <a:cubicBezTo>
                  <a:pt x="2456258" y="703326"/>
                  <a:pt x="2502693" y="493989"/>
                  <a:pt x="2699146" y="357339"/>
                </a:cubicBezTo>
                <a:cubicBezTo>
                  <a:pt x="2742008" y="389321"/>
                  <a:pt x="2699146" y="421303"/>
                  <a:pt x="2717006" y="447469"/>
                </a:cubicBezTo>
                <a:cubicBezTo>
                  <a:pt x="2727721" y="447469"/>
                  <a:pt x="2659854" y="752753"/>
                  <a:pt x="2938461" y="770197"/>
                </a:cubicBezTo>
                <a:cubicBezTo>
                  <a:pt x="2938461" y="776012"/>
                  <a:pt x="2938461" y="781827"/>
                  <a:pt x="2949178" y="787642"/>
                </a:cubicBezTo>
                <a:cubicBezTo>
                  <a:pt x="2988467" y="819624"/>
                  <a:pt x="3081336" y="790550"/>
                  <a:pt x="3088480" y="842883"/>
                </a:cubicBezTo>
                <a:cubicBezTo>
                  <a:pt x="3095624" y="901033"/>
                  <a:pt x="3127771" y="956275"/>
                  <a:pt x="3109911" y="1017331"/>
                </a:cubicBezTo>
                <a:cubicBezTo>
                  <a:pt x="3095624" y="1063850"/>
                  <a:pt x="3077765" y="1113276"/>
                  <a:pt x="3077765" y="1162704"/>
                </a:cubicBezTo>
                <a:cubicBezTo>
                  <a:pt x="3077765" y="1215038"/>
                  <a:pt x="2956320" y="1287724"/>
                  <a:pt x="3117055" y="1319707"/>
                </a:cubicBezTo>
                <a:cubicBezTo>
                  <a:pt x="3124198" y="1319707"/>
                  <a:pt x="3106339" y="1409837"/>
                  <a:pt x="3099196" y="1459264"/>
                </a:cubicBezTo>
                <a:cubicBezTo>
                  <a:pt x="3092052" y="1499968"/>
                  <a:pt x="3059905" y="1549396"/>
                  <a:pt x="3124198" y="1578470"/>
                </a:cubicBezTo>
                <a:cubicBezTo>
                  <a:pt x="3163490" y="1593007"/>
                  <a:pt x="3234927" y="1523228"/>
                  <a:pt x="3242071" y="1462171"/>
                </a:cubicBezTo>
                <a:cubicBezTo>
                  <a:pt x="3249214" y="1406930"/>
                  <a:pt x="3256358" y="1351689"/>
                  <a:pt x="3242071" y="1299354"/>
                </a:cubicBezTo>
                <a:cubicBezTo>
                  <a:pt x="3224212" y="1235390"/>
                  <a:pt x="3252786" y="1200500"/>
                  <a:pt x="3317080" y="1183056"/>
                </a:cubicBezTo>
                <a:cubicBezTo>
                  <a:pt x="3384945" y="1162704"/>
                  <a:pt x="3420664" y="1124907"/>
                  <a:pt x="3452811" y="1072572"/>
                </a:cubicBezTo>
                <a:cubicBezTo>
                  <a:pt x="3531392" y="944644"/>
                  <a:pt x="3624261" y="822532"/>
                  <a:pt x="3670696" y="682973"/>
                </a:cubicBezTo>
                <a:cubicBezTo>
                  <a:pt x="3677840" y="656807"/>
                  <a:pt x="3692127" y="624825"/>
                  <a:pt x="3752849" y="613194"/>
                </a:cubicBezTo>
                <a:cubicBezTo>
                  <a:pt x="3659980" y="991164"/>
                  <a:pt x="3420664" y="1334243"/>
                  <a:pt x="3434952" y="1723843"/>
                </a:cubicBezTo>
                <a:cubicBezTo>
                  <a:pt x="3509961" y="1619174"/>
                  <a:pt x="3513533" y="1494154"/>
                  <a:pt x="3567111" y="1380763"/>
                </a:cubicBezTo>
                <a:cubicBezTo>
                  <a:pt x="3606402" y="1462171"/>
                  <a:pt x="3563540" y="1537765"/>
                  <a:pt x="3542109" y="1613360"/>
                </a:cubicBezTo>
                <a:cubicBezTo>
                  <a:pt x="3524249" y="1677323"/>
                  <a:pt x="3520677" y="1735472"/>
                  <a:pt x="3631405" y="1741287"/>
                </a:cubicBezTo>
                <a:cubicBezTo>
                  <a:pt x="3642121" y="1741287"/>
                  <a:pt x="3649265" y="1741287"/>
                  <a:pt x="3659980" y="1741287"/>
                </a:cubicBezTo>
                <a:cubicBezTo>
                  <a:pt x="3706414" y="1718028"/>
                  <a:pt x="3727846" y="1686046"/>
                  <a:pt x="3742133" y="1645341"/>
                </a:cubicBezTo>
                <a:cubicBezTo>
                  <a:pt x="3749277" y="1622082"/>
                  <a:pt x="3763564" y="1590100"/>
                  <a:pt x="3795712" y="1590100"/>
                </a:cubicBezTo>
                <a:cubicBezTo>
                  <a:pt x="3917155" y="1593007"/>
                  <a:pt x="3952874" y="1514506"/>
                  <a:pt x="3988593" y="1438912"/>
                </a:cubicBezTo>
                <a:cubicBezTo>
                  <a:pt x="4049315" y="1479616"/>
                  <a:pt x="4006452" y="1514506"/>
                  <a:pt x="4010024" y="1546488"/>
                </a:cubicBezTo>
                <a:cubicBezTo>
                  <a:pt x="4013596" y="1566840"/>
                  <a:pt x="4017167" y="1587192"/>
                  <a:pt x="4049315" y="1587192"/>
                </a:cubicBezTo>
                <a:cubicBezTo>
                  <a:pt x="4074317" y="1587192"/>
                  <a:pt x="4106465" y="1578470"/>
                  <a:pt x="4106465" y="1558118"/>
                </a:cubicBezTo>
                <a:cubicBezTo>
                  <a:pt x="4110036" y="1430190"/>
                  <a:pt x="4281487" y="1357503"/>
                  <a:pt x="4281487" y="1223760"/>
                </a:cubicBezTo>
                <a:cubicBezTo>
                  <a:pt x="4281487" y="1142351"/>
                  <a:pt x="4377927" y="1264465"/>
                  <a:pt x="4417219" y="1197593"/>
                </a:cubicBezTo>
                <a:cubicBezTo>
                  <a:pt x="4427935" y="1183056"/>
                  <a:pt x="4442220" y="1238297"/>
                  <a:pt x="4438649" y="1261557"/>
                </a:cubicBezTo>
                <a:cubicBezTo>
                  <a:pt x="4435078" y="1284817"/>
                  <a:pt x="4410074" y="1305169"/>
                  <a:pt x="4427935" y="1334243"/>
                </a:cubicBezTo>
                <a:cubicBezTo>
                  <a:pt x="4492228" y="1348781"/>
                  <a:pt x="4517230" y="1310983"/>
                  <a:pt x="4535090" y="1276094"/>
                </a:cubicBezTo>
                <a:cubicBezTo>
                  <a:pt x="4577952" y="1200500"/>
                  <a:pt x="4627958" y="1124907"/>
                  <a:pt x="4642246" y="1040590"/>
                </a:cubicBezTo>
                <a:cubicBezTo>
                  <a:pt x="4645817" y="1011516"/>
                  <a:pt x="4663677" y="994071"/>
                  <a:pt x="4699396" y="996979"/>
                </a:cubicBezTo>
                <a:cubicBezTo>
                  <a:pt x="4745832" y="1002793"/>
                  <a:pt x="4731544" y="1031868"/>
                  <a:pt x="4727971" y="1055128"/>
                </a:cubicBezTo>
                <a:cubicBezTo>
                  <a:pt x="4724399" y="1069665"/>
                  <a:pt x="4713683" y="1084202"/>
                  <a:pt x="4738688" y="1098740"/>
                </a:cubicBezTo>
                <a:cubicBezTo>
                  <a:pt x="4992291" y="758568"/>
                  <a:pt x="4978002" y="578305"/>
                  <a:pt x="5185172" y="197429"/>
                </a:cubicBezTo>
                <a:cubicBezTo>
                  <a:pt x="5224462" y="281744"/>
                  <a:pt x="5195887" y="342801"/>
                  <a:pt x="5188744" y="400950"/>
                </a:cubicBezTo>
                <a:cubicBezTo>
                  <a:pt x="5170883" y="546323"/>
                  <a:pt x="5138736" y="456192"/>
                  <a:pt x="5117306" y="601565"/>
                </a:cubicBezTo>
                <a:cubicBezTo>
                  <a:pt x="5106590" y="671344"/>
                  <a:pt x="5070871" y="735308"/>
                  <a:pt x="5128021" y="813809"/>
                </a:cubicBezTo>
                <a:cubicBezTo>
                  <a:pt x="5167312" y="866143"/>
                  <a:pt x="5124450" y="950459"/>
                  <a:pt x="5092302" y="1014423"/>
                </a:cubicBezTo>
                <a:cubicBezTo>
                  <a:pt x="5063727" y="1066758"/>
                  <a:pt x="5056585" y="1119092"/>
                  <a:pt x="5092302" y="1188871"/>
                </a:cubicBezTo>
                <a:cubicBezTo>
                  <a:pt x="5113734" y="1124907"/>
                  <a:pt x="5131592" y="1075480"/>
                  <a:pt x="5145880" y="1026053"/>
                </a:cubicBezTo>
                <a:cubicBezTo>
                  <a:pt x="5156596" y="985349"/>
                  <a:pt x="5181600" y="962089"/>
                  <a:pt x="5235177" y="964997"/>
                </a:cubicBezTo>
                <a:cubicBezTo>
                  <a:pt x="5263752" y="964997"/>
                  <a:pt x="5303044" y="956275"/>
                  <a:pt x="5317331" y="985349"/>
                </a:cubicBezTo>
                <a:cubicBezTo>
                  <a:pt x="5331618" y="1008608"/>
                  <a:pt x="5317331" y="1040590"/>
                  <a:pt x="5292327" y="1052221"/>
                </a:cubicBezTo>
                <a:cubicBezTo>
                  <a:pt x="5245894" y="1066758"/>
                  <a:pt x="5203031" y="1081295"/>
                  <a:pt x="5199458" y="1130722"/>
                </a:cubicBezTo>
                <a:cubicBezTo>
                  <a:pt x="5192315" y="1197593"/>
                  <a:pt x="5220889" y="1159796"/>
                  <a:pt x="5256608" y="1148166"/>
                </a:cubicBezTo>
                <a:cubicBezTo>
                  <a:pt x="5295899" y="1136536"/>
                  <a:pt x="5306616" y="1171426"/>
                  <a:pt x="5299471" y="1194686"/>
                </a:cubicBezTo>
                <a:cubicBezTo>
                  <a:pt x="5267324" y="1281909"/>
                  <a:pt x="5324474" y="1372040"/>
                  <a:pt x="5278039" y="1462171"/>
                </a:cubicBezTo>
                <a:cubicBezTo>
                  <a:pt x="5392339" y="1438912"/>
                  <a:pt x="5442347" y="1389485"/>
                  <a:pt x="5460205" y="1284817"/>
                </a:cubicBezTo>
                <a:cubicBezTo>
                  <a:pt x="5463777" y="1247020"/>
                  <a:pt x="5456634" y="1206315"/>
                  <a:pt x="5488780" y="1171426"/>
                </a:cubicBezTo>
                <a:cubicBezTo>
                  <a:pt x="5502175" y="1156162"/>
                  <a:pt x="5517579" y="1140898"/>
                  <a:pt x="5539513" y="1140353"/>
                </a:cubicBezTo>
                <a:lnTo>
                  <a:pt x="5552720" y="1143022"/>
                </a:lnTo>
                <a:lnTo>
                  <a:pt x="5574208" y="1115811"/>
                </a:lnTo>
                <a:cubicBezTo>
                  <a:pt x="5609034" y="1085646"/>
                  <a:pt x="5659040" y="1068202"/>
                  <a:pt x="5734050" y="1075470"/>
                </a:cubicBezTo>
                <a:cubicBezTo>
                  <a:pt x="5776912" y="1078377"/>
                  <a:pt x="5809058" y="1055118"/>
                  <a:pt x="5798343" y="1020228"/>
                </a:cubicBezTo>
                <a:cubicBezTo>
                  <a:pt x="5776912" y="953357"/>
                  <a:pt x="5837634" y="921375"/>
                  <a:pt x="5884068" y="883578"/>
                </a:cubicBezTo>
                <a:cubicBezTo>
                  <a:pt x="5966221" y="816706"/>
                  <a:pt x="6051947" y="752742"/>
                  <a:pt x="6066234" y="645166"/>
                </a:cubicBezTo>
                <a:cubicBezTo>
                  <a:pt x="6130528" y="665519"/>
                  <a:pt x="6123384" y="700408"/>
                  <a:pt x="6109096" y="732391"/>
                </a:cubicBezTo>
                <a:cubicBezTo>
                  <a:pt x="6073377" y="816706"/>
                  <a:pt x="6034087" y="901023"/>
                  <a:pt x="5998368" y="985338"/>
                </a:cubicBezTo>
                <a:cubicBezTo>
                  <a:pt x="5976937" y="1040581"/>
                  <a:pt x="5944790" y="1095822"/>
                  <a:pt x="5969793" y="1168509"/>
                </a:cubicBezTo>
                <a:cubicBezTo>
                  <a:pt x="6098380" y="1104545"/>
                  <a:pt x="6123384" y="996969"/>
                  <a:pt x="6162674" y="909745"/>
                </a:cubicBezTo>
                <a:cubicBezTo>
                  <a:pt x="6212681" y="802169"/>
                  <a:pt x="6305549" y="738205"/>
                  <a:pt x="6412705" y="659704"/>
                </a:cubicBezTo>
                <a:cubicBezTo>
                  <a:pt x="6441280" y="738205"/>
                  <a:pt x="6362699" y="787632"/>
                  <a:pt x="6366271" y="851596"/>
                </a:cubicBezTo>
                <a:cubicBezTo>
                  <a:pt x="6376987" y="854503"/>
                  <a:pt x="6398418" y="860319"/>
                  <a:pt x="6398418" y="860319"/>
                </a:cubicBezTo>
                <a:cubicBezTo>
                  <a:pt x="6455568" y="755650"/>
                  <a:pt x="6562724" y="709131"/>
                  <a:pt x="6694884" y="691686"/>
                </a:cubicBezTo>
                <a:cubicBezTo>
                  <a:pt x="6762750" y="685871"/>
                  <a:pt x="6784181" y="648074"/>
                  <a:pt x="6816327" y="610277"/>
                </a:cubicBezTo>
                <a:cubicBezTo>
                  <a:pt x="6927056" y="482349"/>
                  <a:pt x="7027068" y="345699"/>
                  <a:pt x="7177087" y="238123"/>
                </a:cubicBezTo>
                <a:cubicBezTo>
                  <a:pt x="7159228" y="363144"/>
                  <a:pt x="7059215" y="461997"/>
                  <a:pt x="7016353" y="592833"/>
                </a:cubicBezTo>
                <a:cubicBezTo>
                  <a:pt x="7180659" y="488164"/>
                  <a:pt x="7266384" y="351513"/>
                  <a:pt x="7366396" y="226493"/>
                </a:cubicBezTo>
                <a:cubicBezTo>
                  <a:pt x="7412830" y="168344"/>
                  <a:pt x="7469981" y="116010"/>
                  <a:pt x="7494984" y="49138"/>
                </a:cubicBezTo>
                <a:cubicBezTo>
                  <a:pt x="7500342" y="31693"/>
                  <a:pt x="7511727" y="4436"/>
                  <a:pt x="7538181" y="484"/>
                </a:cubicBezTo>
                <a:close/>
              </a:path>
            </a:pathLst>
          </a:custGeom>
          <a:solidFill>
            <a:srgbClr val="8885D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F9136D-15A1-7B66-DAC1-62C547B5E83F}"/>
              </a:ext>
            </a:extLst>
          </p:cNvPr>
          <p:cNvSpPr txBox="1"/>
          <p:nvPr/>
        </p:nvSpPr>
        <p:spPr>
          <a:xfrm>
            <a:off x="862642" y="692189"/>
            <a:ext cx="98686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Have you ever participated in research?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8B37F8-71D3-D123-B759-EAC634AADCF7}"/>
              </a:ext>
            </a:extLst>
          </p:cNvPr>
          <p:cNvSpPr txBox="1"/>
          <p:nvPr/>
        </p:nvSpPr>
        <p:spPr>
          <a:xfrm>
            <a:off x="1220552" y="4650476"/>
            <a:ext cx="98686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Have you ever benefited from a medication or therapy?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E757E8A-50BC-E65D-E1AD-A9E3CC44B261}"/>
              </a:ext>
            </a:extLst>
          </p:cNvPr>
          <p:cNvCxnSpPr/>
          <p:nvPr/>
        </p:nvCxnSpPr>
        <p:spPr>
          <a:xfrm>
            <a:off x="5814204" y="2411083"/>
            <a:ext cx="0" cy="2070339"/>
          </a:xfrm>
          <a:prstGeom prst="straightConnector1">
            <a:avLst/>
          </a:prstGeom>
          <a:ln w="1524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532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7F536-B77A-1FE3-D171-5A7C9ED373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43BC2-DB3C-1E4E-F790-2DC66E0DE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00B0F0"/>
                </a:solidFill>
              </a:rPr>
              <a:t>Stages of Research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2AE999D-026E-CA76-BE47-977A3B11C0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4250136"/>
              </p:ext>
            </p:extLst>
          </p:nvPr>
        </p:nvGraphicFramePr>
        <p:xfrm>
          <a:off x="590161" y="1889185"/>
          <a:ext cx="11011678" cy="4603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29438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7BDE57-26E3-E2C2-1183-7CB0AA2B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15" y="141817"/>
            <a:ext cx="4737099" cy="1800526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00B0F0"/>
                </a:solidFill>
              </a:rPr>
              <a:t>Types of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FC1C4-8637-A5C9-FEFB-DD033187E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662" y="1595887"/>
            <a:ext cx="5424818" cy="508124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defRPr sz="3400"/>
            </a:pPr>
            <a:r>
              <a:rPr lang="en-US" sz="2300" b="1" dirty="0"/>
              <a:t>Observational studies</a:t>
            </a:r>
          </a:p>
          <a:p>
            <a:pPr lvl="1">
              <a:lnSpc>
                <a:spcPct val="90000"/>
              </a:lnSpc>
              <a:defRPr sz="3400"/>
            </a:pPr>
            <a:r>
              <a:rPr lang="en-US" sz="2300" dirty="0"/>
              <a:t>Do not test drugs or treatments</a:t>
            </a:r>
          </a:p>
          <a:p>
            <a:pPr lvl="1">
              <a:lnSpc>
                <a:spcPct val="90000"/>
              </a:lnSpc>
              <a:defRPr sz="3400"/>
            </a:pPr>
            <a:r>
              <a:rPr lang="en-US" sz="2300" dirty="0"/>
              <a:t>Might involve surveys, imaging, blood tests, etc.</a:t>
            </a:r>
          </a:p>
          <a:p>
            <a:pPr lvl="1">
              <a:lnSpc>
                <a:spcPct val="90000"/>
              </a:lnSpc>
              <a:defRPr sz="3400"/>
            </a:pPr>
            <a:r>
              <a:rPr lang="en-US" sz="2300" dirty="0"/>
              <a:t>Ex: </a:t>
            </a:r>
            <a:r>
              <a:rPr lang="en-US" sz="2300" i="1" dirty="0"/>
              <a:t>Parkinson’s Outcomes Project</a:t>
            </a:r>
          </a:p>
          <a:p>
            <a:pPr marL="457200" lvl="1" indent="0">
              <a:lnSpc>
                <a:spcPct val="90000"/>
              </a:lnSpc>
              <a:buNone/>
              <a:defRPr sz="3400"/>
            </a:pPr>
            <a:endParaRPr lang="en-US" sz="2300" dirty="0"/>
          </a:p>
          <a:p>
            <a:pPr>
              <a:lnSpc>
                <a:spcPct val="90000"/>
              </a:lnSpc>
              <a:defRPr sz="3400"/>
            </a:pPr>
            <a:r>
              <a:rPr lang="en-US" sz="2300" b="1" dirty="0"/>
              <a:t>Interventional trials </a:t>
            </a:r>
            <a:r>
              <a:rPr lang="en-US" sz="2300" dirty="0"/>
              <a:t>(Clinical Trials)</a:t>
            </a:r>
          </a:p>
          <a:p>
            <a:pPr lvl="1">
              <a:lnSpc>
                <a:spcPct val="90000"/>
              </a:lnSpc>
              <a:defRPr sz="3400"/>
            </a:pPr>
            <a:r>
              <a:rPr lang="en-US" sz="2300" dirty="0"/>
              <a:t>Test a drug, therapy, or other form of treatment solution that is experimental</a:t>
            </a:r>
          </a:p>
          <a:p>
            <a:pPr>
              <a:lnSpc>
                <a:spcPct val="90000"/>
              </a:lnSpc>
              <a:defRPr sz="3400"/>
            </a:pPr>
            <a:endParaRPr lang="en-US" sz="1700" dirty="0"/>
          </a:p>
        </p:txBody>
      </p:sp>
      <p:pic>
        <p:nvPicPr>
          <p:cNvPr id="5" name="Picture 4" descr="A blue and black informational chart&#10;&#10;Description automatically generated with medium confidence">
            <a:extLst>
              <a:ext uri="{FF2B5EF4-FFF2-40B4-BE49-F238E27FC236}">
                <a16:creationId xmlns:a16="http://schemas.microsoft.com/office/drawing/2014/main" id="{4F31C668-BB1B-128C-2E01-F13C8B329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733" y="843924"/>
            <a:ext cx="5316352" cy="517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121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7E9F0-F084-F910-1325-58C663556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A7929-D394-54C7-955C-4CF4F2EFC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00B0F0"/>
                </a:solidFill>
              </a:rPr>
              <a:t>Clinical Trials Participation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2492B-5AF0-BD8D-3E3F-8860A7B59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672" y="1743055"/>
            <a:ext cx="5293024" cy="2664784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  <a:defRPr sz="3400"/>
            </a:pPr>
            <a:r>
              <a:rPr lang="en-US" sz="3000" dirty="0"/>
              <a:t>Clinical trial participation benefits:</a:t>
            </a:r>
          </a:p>
          <a:p>
            <a:pPr lvl="1">
              <a:defRPr sz="3400"/>
            </a:pPr>
            <a:r>
              <a:rPr lang="en-US" sz="2800" dirty="0"/>
              <a:t>Researchers</a:t>
            </a:r>
          </a:p>
          <a:p>
            <a:pPr lvl="1">
              <a:defRPr sz="3400"/>
            </a:pPr>
            <a:r>
              <a:rPr lang="en-US" sz="2800" dirty="0"/>
              <a:t>Clinicians</a:t>
            </a:r>
          </a:p>
          <a:p>
            <a:pPr lvl="1">
              <a:defRPr sz="3400"/>
            </a:pPr>
            <a:r>
              <a:rPr lang="en-US" sz="2800" dirty="0" err="1"/>
              <a:t>PwPD</a:t>
            </a:r>
            <a:endParaRPr lang="en-US" sz="2800" dirty="0"/>
          </a:p>
          <a:p>
            <a:pPr marL="0" indent="0">
              <a:buNone/>
              <a:defRPr sz="3400"/>
            </a:pPr>
            <a:endParaRPr lang="en-US" dirty="0"/>
          </a:p>
          <a:p>
            <a:pPr marL="0" indent="0">
              <a:buNone/>
              <a:defRPr sz="3400"/>
            </a:pPr>
            <a:endParaRPr lang="en-US" dirty="0"/>
          </a:p>
          <a:p>
            <a:pPr marL="457200" lvl="1" indent="0">
              <a:buNone/>
              <a:defRPr sz="3400"/>
            </a:pPr>
            <a:endParaRPr lang="en-US" sz="2800" dirty="0"/>
          </a:p>
          <a:p>
            <a:pPr>
              <a:defRPr sz="3400"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7FF961-C65A-4CC8-D449-9C389BAF6097}"/>
              </a:ext>
            </a:extLst>
          </p:cNvPr>
          <p:cNvSpPr txBox="1"/>
          <p:nvPr/>
        </p:nvSpPr>
        <p:spPr>
          <a:xfrm>
            <a:off x="757507" y="4459946"/>
            <a:ext cx="10676986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  <a:defRPr sz="3400"/>
            </a:pPr>
            <a:r>
              <a:rPr lang="en-US" sz="3200" i="1" dirty="0"/>
              <a:t>Some therapies are very promising; </a:t>
            </a:r>
          </a:p>
          <a:p>
            <a:pPr marL="0" indent="0" algn="ctr">
              <a:buNone/>
              <a:defRPr sz="3400"/>
            </a:pPr>
            <a:r>
              <a:rPr lang="en-US" sz="3200" i="1" dirty="0"/>
              <a:t>Some may not be; </a:t>
            </a:r>
          </a:p>
          <a:p>
            <a:pPr marL="0" indent="0">
              <a:buNone/>
              <a:defRPr sz="3400"/>
            </a:pPr>
            <a:endParaRPr lang="en-US" sz="3200" i="1" dirty="0"/>
          </a:p>
          <a:p>
            <a:pPr marL="0" indent="0" algn="ctr">
              <a:buNone/>
              <a:defRPr sz="3400"/>
            </a:pPr>
            <a:r>
              <a:rPr lang="en-US" sz="2800" i="1" u="sng" dirty="0"/>
              <a:t>Treatments need to be tested to know if they will be helpful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AA123E-ACDE-518D-7EEB-BB0FE2473EF5}"/>
              </a:ext>
            </a:extLst>
          </p:cNvPr>
          <p:cNvSpPr txBox="1"/>
          <p:nvPr/>
        </p:nvSpPr>
        <p:spPr>
          <a:xfrm>
            <a:off x="6328195" y="1742795"/>
            <a:ext cx="5293024" cy="26650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pPr marL="0" indent="0">
              <a:buNone/>
              <a:defRPr sz="3400"/>
            </a:pPr>
            <a:r>
              <a:rPr lang="en-US" sz="3000" dirty="0"/>
              <a:t>More participation = treatments available faster</a:t>
            </a:r>
          </a:p>
          <a:p>
            <a:pPr marL="457200" indent="-457200">
              <a:buFont typeface="Arial" panose="020B0604020202020204" pitchFamily="34" charset="0"/>
              <a:buChar char="•"/>
              <a:defRPr sz="3400"/>
            </a:pPr>
            <a:r>
              <a:rPr lang="en-US" sz="2800" dirty="0"/>
              <a:t>Slow rate of recruitment delays research</a:t>
            </a:r>
          </a:p>
        </p:txBody>
      </p:sp>
    </p:spTree>
    <p:extLst>
      <p:ext uri="{BB962C8B-B14F-4D97-AF65-F5344CB8AC3E}">
        <p14:creationId xmlns:p14="http://schemas.microsoft.com/office/powerpoint/2010/main" val="1781361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4" name="Rectangle 2063">
            <a:extLst>
              <a:ext uri="{FF2B5EF4-FFF2-40B4-BE49-F238E27FC236}">
                <a16:creationId xmlns:a16="http://schemas.microsoft.com/office/drawing/2014/main" id="{6E4CD457-E37B-4177-94C9-92C24E732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A visual overview of how a drug moves through clinical trials">
            <a:extLst>
              <a:ext uri="{FF2B5EF4-FFF2-40B4-BE49-F238E27FC236}">
                <a16:creationId xmlns:a16="http://schemas.microsoft.com/office/drawing/2014/main" id="{327B492A-10E0-53D9-052D-66D7928C5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198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66359-EB84-40C5-C2FF-7DF688DA5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1D3301B-1527-3BFF-B21A-FA0D572F74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43430"/>
      </p:ext>
    </p:extLst>
  </p:cSld>
  <p:clrMapOvr>
    <a:masterClrMapping/>
  </p:clrMapOvr>
</p:sld>
</file>

<file path=ppt/theme/theme1.xml><?xml version="1.0" encoding="utf-8"?>
<a:theme xmlns:a="http://schemas.openxmlformats.org/drawingml/2006/main" name="BrushVTI">
  <a:themeElements>
    <a:clrScheme name="AnalogousFromLightSeedLeftStep">
      <a:dk1>
        <a:srgbClr val="000000"/>
      </a:dk1>
      <a:lt1>
        <a:srgbClr val="FFFFFF"/>
      </a:lt1>
      <a:dk2>
        <a:srgbClr val="24393F"/>
      </a:dk2>
      <a:lt2>
        <a:srgbClr val="E8E8E2"/>
      </a:lt2>
      <a:accent1>
        <a:srgbClr val="8885D7"/>
      </a:accent1>
      <a:accent2>
        <a:srgbClr val="6A90CE"/>
      </a:accent2>
      <a:accent3>
        <a:srgbClr val="5AAEC3"/>
      </a:accent3>
      <a:accent4>
        <a:srgbClr val="5DB4A2"/>
      </a:accent4>
      <a:accent5>
        <a:srgbClr val="68B484"/>
      </a:accent5>
      <a:accent6>
        <a:srgbClr val="62B65E"/>
      </a:accent6>
      <a:hlink>
        <a:srgbClr val="848651"/>
      </a:hlink>
      <a:folHlink>
        <a:srgbClr val="7F7F7F"/>
      </a:folHlink>
    </a:clrScheme>
    <a:fontScheme name="Custom 3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6236</TotalTime>
  <Words>823</Words>
  <Application>Microsoft Office PowerPoint</Application>
  <PresentationFormat>Widescreen</PresentationFormat>
  <Paragraphs>135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Century Gothic</vt:lpstr>
      <vt:lpstr>Times New Roman</vt:lpstr>
      <vt:lpstr>BrushVTI</vt:lpstr>
      <vt:lpstr>Advancing Parkinson’s Care:  Your Role In Research</vt:lpstr>
      <vt:lpstr>PowerPoint Presentation</vt:lpstr>
      <vt:lpstr>Research Milestones In PD</vt:lpstr>
      <vt:lpstr>PowerPoint Presentation</vt:lpstr>
      <vt:lpstr>Stages of Research</vt:lpstr>
      <vt:lpstr>Types of Studies</vt:lpstr>
      <vt:lpstr>Clinical Trials Participation</vt:lpstr>
      <vt:lpstr>PowerPoint Presentation</vt:lpstr>
      <vt:lpstr>PowerPoint Presentation</vt:lpstr>
      <vt:lpstr>PowerPoint Presentation</vt:lpstr>
      <vt:lpstr>Who Can Participate in Clinical Trials?</vt:lpstr>
      <vt:lpstr>How Can You Participate in Research?</vt:lpstr>
      <vt:lpstr>Questions to Ask When Considering Research</vt:lpstr>
      <vt:lpstr>How Can You Participate in Research?</vt:lpstr>
      <vt:lpstr>How Can You Participate in Research?</vt:lpstr>
      <vt:lpstr>How Can You Participate in Research?</vt:lpstr>
      <vt:lpstr>PowerPoint Presentation</vt:lpstr>
      <vt:lpstr>How Can You Participate in Research?</vt:lpstr>
      <vt:lpstr>How Can You Participate in Research?</vt:lpstr>
      <vt:lpstr>How Can You Participate in Research?</vt:lpstr>
      <vt:lpstr>How Can You Participate in Research?</vt:lpstr>
      <vt:lpstr>How Can You Participate in Research?</vt:lpstr>
      <vt:lpstr>Questions?</vt:lpstr>
    </vt:vector>
  </TitlesOfParts>
  <Company>The University of South Dakota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Motor Control in Parkinson’s Disease</dc:title>
  <dc:creator>Leedom, Matthew J</dc:creator>
  <cp:lastModifiedBy>Leedom, Matthew</cp:lastModifiedBy>
  <cp:revision>1</cp:revision>
  <dcterms:created xsi:type="dcterms:W3CDTF">2023-10-24T15:06:16Z</dcterms:created>
  <dcterms:modified xsi:type="dcterms:W3CDTF">2026-04-20T14:14:19Z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cb311d3-aea9-4488-bc88-99739ecc7603_Enabled">
    <vt:lpwstr>true</vt:lpwstr>
  </property>
  <property fmtid="{D5CDD505-2E9C-101B-9397-08002B2CF9AE}" pid="3" name="MSIP_Label_8cb311d3-aea9-4488-bc88-99739ecc7603_SetDate">
    <vt:lpwstr>2026-03-27T20:26:56Z</vt:lpwstr>
  </property>
  <property fmtid="{D5CDD505-2E9C-101B-9397-08002B2CF9AE}" pid="4" name="MSIP_Label_8cb311d3-aea9-4488-bc88-99739ecc7603_Method">
    <vt:lpwstr>Standard</vt:lpwstr>
  </property>
  <property fmtid="{D5CDD505-2E9C-101B-9397-08002B2CF9AE}" pid="5" name="MSIP_Label_8cb311d3-aea9-4488-bc88-99739ecc7603_Name">
    <vt:lpwstr>Internal - University</vt:lpwstr>
  </property>
  <property fmtid="{D5CDD505-2E9C-101B-9397-08002B2CF9AE}" pid="6" name="MSIP_Label_8cb311d3-aea9-4488-bc88-99739ecc7603_SiteId">
    <vt:lpwstr>9c36a7d0-bf7b-4991-9b78-be91a52f0226</vt:lpwstr>
  </property>
  <property fmtid="{D5CDD505-2E9C-101B-9397-08002B2CF9AE}" pid="7" name="MSIP_Label_8cb311d3-aea9-4488-bc88-99739ecc7603_ActionId">
    <vt:lpwstr>c04d95de-15aa-4f03-a281-340fbf682b1a</vt:lpwstr>
  </property>
  <property fmtid="{D5CDD505-2E9C-101B-9397-08002B2CF9AE}" pid="8" name="MSIP_Label_8cb311d3-aea9-4488-bc88-99739ecc7603_ContentBits">
    <vt:lpwstr>0</vt:lpwstr>
  </property>
  <property fmtid="{D5CDD505-2E9C-101B-9397-08002B2CF9AE}" pid="9" name="MSIP_Label_8cb311d3-aea9-4488-bc88-99739ecc7603_Tag">
    <vt:lpwstr>10, 3, 0, 1</vt:lpwstr>
  </property>
</Properties>
</file>